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73" r:id="rId5"/>
    <p:sldId id="275" r:id="rId6"/>
    <p:sldId id="277" r:id="rId7"/>
    <p:sldId id="280" r:id="rId8"/>
    <p:sldId id="281" r:id="rId9"/>
    <p:sldId id="282" r:id="rId10"/>
    <p:sldId id="279" r:id="rId11"/>
    <p:sldId id="283" r:id="rId12"/>
    <p:sldId id="276" r:id="rId13"/>
    <p:sldId id="278" r:id="rId14"/>
    <p:sldId id="274" r:id="rId15"/>
  </p:sldIdLst>
  <p:sldSz cx="12192000" cy="6858000"/>
  <p:notesSz cx="6797675" cy="9926638"/>
  <p:defaultTextStyle>
    <a:defPPr rtl="0">
      <a:defRPr lang="it-IT"/>
    </a:defPPr>
    <a:lvl1pPr marL="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1224" userDrawn="1">
          <p15:clr>
            <a:srgbClr val="A4A3A4"/>
          </p15:clr>
        </p15:guide>
        <p15:guide id="3" pos="7368" userDrawn="1">
          <p15:clr>
            <a:srgbClr val="A4A3A4"/>
          </p15:clr>
        </p15:guide>
        <p15:guide id="4" pos="312" userDrawn="1">
          <p15:clr>
            <a:srgbClr val="A4A3A4"/>
          </p15:clr>
        </p15:guide>
        <p15:guide id="6" orient="horz" pos="2856" userDrawn="1">
          <p15:clr>
            <a:srgbClr val="A4A3A4"/>
          </p15:clr>
        </p15:guide>
        <p15:guide id="7" pos="5928" userDrawn="1">
          <p15:clr>
            <a:srgbClr val="A4A3A4"/>
          </p15:clr>
        </p15:guide>
        <p15:guide id="8" pos="6168" userDrawn="1">
          <p15:clr>
            <a:srgbClr val="A4A3A4"/>
          </p15:clr>
        </p15:guide>
        <p15:guide id="9" pos="1512" userDrawn="1">
          <p15:clr>
            <a:srgbClr val="A4A3A4"/>
          </p15:clr>
        </p15:guide>
        <p15:guide id="10" orient="horz" pos="264" userDrawn="1">
          <p15:clr>
            <a:srgbClr val="A4A3A4"/>
          </p15:clr>
        </p15:guide>
        <p15:guide id="11" pos="2496" userDrawn="1">
          <p15:clr>
            <a:srgbClr val="A4A3A4"/>
          </p15:clr>
        </p15:guide>
        <p15:guide id="12" pos="2688" userDrawn="1">
          <p15:clr>
            <a:srgbClr val="A4A3A4"/>
          </p15:clr>
        </p15:guide>
        <p15:guide id="13" pos="4536" userDrawn="1">
          <p15:clr>
            <a:srgbClr val="A4A3A4"/>
          </p15:clr>
        </p15:guide>
        <p15:guide id="14" pos="4008" userDrawn="1">
          <p15:clr>
            <a:srgbClr val="A4A3A4"/>
          </p15:clr>
        </p15:guide>
        <p15:guide id="15" pos="4944" userDrawn="1">
          <p15:clr>
            <a:srgbClr val="A4A3A4"/>
          </p15:clr>
        </p15:guide>
        <p15:guide id="16" pos="5136" userDrawn="1">
          <p15:clr>
            <a:srgbClr val="A4A3A4"/>
          </p15:clr>
        </p15:guide>
        <p15:guide id="17" orient="horz" pos="1584" userDrawn="1">
          <p15:clr>
            <a:srgbClr val="A4A3A4"/>
          </p15:clr>
        </p15:guide>
        <p15:guide id="18" orient="horz" pos="2736" userDrawn="1">
          <p15:clr>
            <a:srgbClr val="A4A3A4"/>
          </p15:clr>
        </p15:guide>
        <p15:guide id="19" orient="horz" pos="3648" userDrawn="1">
          <p15:clr>
            <a:srgbClr val="A4A3A4"/>
          </p15:clr>
        </p15:guide>
        <p15:guide id="20" orient="horz" pos="864" userDrawn="1">
          <p15:clr>
            <a:srgbClr val="A4A3A4"/>
          </p15:clr>
        </p15:guide>
        <p15:guide id="21" orient="horz" pos="3984" userDrawn="1">
          <p15:clr>
            <a:srgbClr val="A4A3A4"/>
          </p15:clr>
        </p15:guide>
        <p15:guide id="22" pos="456" userDrawn="1">
          <p15:clr>
            <a:srgbClr val="A4A3A4"/>
          </p15:clr>
        </p15:guide>
        <p15:guide id="23" pos="7248" userDrawn="1">
          <p15:clr>
            <a:srgbClr val="A4A3A4"/>
          </p15:clr>
        </p15:guide>
        <p15:guide id="24" orient="horz" pos="1920" userDrawn="1">
          <p15:clr>
            <a:srgbClr val="A4A3A4"/>
          </p15:clr>
        </p15:guide>
        <p15:guide id="25" orient="horz" pos="2256" userDrawn="1">
          <p15:clr>
            <a:srgbClr val="A4A3A4"/>
          </p15:clr>
        </p15:guide>
        <p15:guide id="26" pos="7176" userDrawn="1">
          <p15:clr>
            <a:srgbClr val="A4A3A4"/>
          </p15:clr>
        </p15:guide>
        <p15:guide id="27" orient="horz" pos="1704" userDrawn="1">
          <p15:clr>
            <a:srgbClr val="A4A3A4"/>
          </p15:clr>
        </p15:guide>
        <p15:guide id="28" pos="4176" userDrawn="1">
          <p15:clr>
            <a:srgbClr val="A4A3A4"/>
          </p15:clr>
        </p15:guide>
        <p15:guide id="29" orient="horz" pos="2592" userDrawn="1">
          <p15:clr>
            <a:srgbClr val="A4A3A4"/>
          </p15:clr>
        </p15:guide>
        <p15:guide id="30" pos="6912" userDrawn="1">
          <p15:clr>
            <a:srgbClr val="A4A3A4"/>
          </p15:clr>
        </p15:guide>
        <p15:guide id="31" pos="35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B3C"/>
    <a:srgbClr val="D8BEB2"/>
    <a:srgbClr val="753F2D"/>
    <a:srgbClr val="5E3324"/>
    <a:srgbClr val="8A4C34"/>
    <a:srgbClr val="815550"/>
    <a:srgbClr val="A3573E"/>
    <a:srgbClr val="E7E6E6"/>
    <a:srgbClr val="C28D6D"/>
    <a:srgbClr val="D298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35" autoAdjust="0"/>
    <p:restoredTop sz="93765" autoAdjust="0"/>
  </p:normalViewPr>
  <p:slideViewPr>
    <p:cSldViewPr snapToGrid="0">
      <p:cViewPr varScale="1">
        <p:scale>
          <a:sx n="70" d="100"/>
          <a:sy n="70" d="100"/>
        </p:scale>
        <p:origin x="144" y="32"/>
      </p:cViewPr>
      <p:guideLst>
        <p:guide orient="horz" pos="1224"/>
        <p:guide pos="7368"/>
        <p:guide pos="312"/>
        <p:guide orient="horz" pos="2856"/>
        <p:guide pos="5928"/>
        <p:guide pos="6168"/>
        <p:guide pos="1512"/>
        <p:guide orient="horz" pos="264"/>
        <p:guide pos="2496"/>
        <p:guide pos="2688"/>
        <p:guide pos="4536"/>
        <p:guide pos="4008"/>
        <p:guide pos="4944"/>
        <p:guide pos="5136"/>
        <p:guide orient="horz" pos="1584"/>
        <p:guide orient="horz" pos="2736"/>
        <p:guide orient="horz" pos="3648"/>
        <p:guide orient="horz" pos="864"/>
        <p:guide orient="horz" pos="3984"/>
        <p:guide pos="456"/>
        <p:guide pos="7248"/>
        <p:guide orient="horz" pos="1920"/>
        <p:guide orient="horz" pos="2256"/>
        <p:guide pos="7176"/>
        <p:guide orient="horz" pos="1704"/>
        <p:guide pos="4176"/>
        <p:guide orient="horz" pos="2592"/>
        <p:guide pos="6912"/>
        <p:guide pos="355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4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a Bossi" userId="95b82ce6-2d1c-45d2-8512-92ffdd3ddac8" providerId="ADAL" clId="{2FA2B27F-4069-45D2-92C8-41B660EC8F45}"/>
    <pc:docChg chg="modSld">
      <pc:chgData name="Piera Bossi" userId="95b82ce6-2d1c-45d2-8512-92ffdd3ddac8" providerId="ADAL" clId="{2FA2B27F-4069-45D2-92C8-41B660EC8F45}" dt="2025-10-28T08:26:25.282" v="0" actId="34135"/>
      <pc:docMkLst>
        <pc:docMk/>
      </pc:docMkLst>
      <pc:sldChg chg="modSp mod">
        <pc:chgData name="Piera Bossi" userId="95b82ce6-2d1c-45d2-8512-92ffdd3ddac8" providerId="ADAL" clId="{2FA2B27F-4069-45D2-92C8-41B660EC8F45}" dt="2025-10-28T08:26:25.282" v="0" actId="34135"/>
        <pc:sldMkLst>
          <pc:docMk/>
          <pc:sldMk cId="2863103940" sldId="273"/>
        </pc:sldMkLst>
        <pc:picChg chg="mod">
          <ac:chgData name="Piera Bossi" userId="95b82ce6-2d1c-45d2-8512-92ffdd3ddac8" providerId="ADAL" clId="{2FA2B27F-4069-45D2-92C8-41B660EC8F45}" dt="2025-10-28T08:26:25.282" v="0" actId="34135"/>
          <ac:picMkLst>
            <pc:docMk/>
            <pc:sldMk cId="2863103940" sldId="273"/>
            <ac:picMk id="2" creationId="{69075A1E-C462-6F48-E2F1-CE9F5CF7F47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78B30D67-EB7C-4323-A6AB-20071C4FCC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it-IT"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B26DD94-0E47-FE33-5C0F-9E497B99BE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it-IT" sz="1200"/>
            </a:lvl1pPr>
          </a:lstStyle>
          <a:p>
            <a:pPr rtl="0"/>
            <a:fld id="{60C62067-F8B6-462A-A4C0-DA6FA134A163}" type="datetime1">
              <a:rPr lang="it-IT" smtClean="0"/>
              <a:t>28/10/2025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9636FF0-1B83-FCD7-197D-6F6CBEA8FE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it-IT"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AA88305-7C09-5A95-A84B-C7CEA8D00F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it-IT" sz="1200"/>
            </a:lvl1pPr>
          </a:lstStyle>
          <a:p>
            <a:pPr rtl="0"/>
            <a:fld id="{E6482836-E43C-41FF-A11B-3D8AB6E68F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0981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it-IT"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it-IT" sz="1200"/>
            </a:lvl1pPr>
          </a:lstStyle>
          <a:p>
            <a:fld id="{CE126FA1-F17F-43EC-B5BD-C6290E846D37}" type="datetime1">
              <a:rPr lang="it-IT" smtClean="0"/>
              <a:pPr/>
              <a:t>28/10/2025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it-IT"/>
            </a:defPPr>
          </a:lstStyle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it-IT"/>
            </a:def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it-IT"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it-IT" sz="1200"/>
            </a:lvl1pPr>
          </a:lstStyle>
          <a:p>
            <a:pPr rtl="0"/>
            <a:fld id="{DECDE012-9E2E-4477-8B5C-4E7D4E9BCBA6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39385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DECDE012-9E2E-4477-8B5C-4E7D4E9BCBA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8192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DECDE012-9E2E-4477-8B5C-4E7D4E9BCBA6}" type="slidenum">
              <a:rPr lang="it-IT" noProof="0" smtClean="0"/>
              <a:t>10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34845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DECDE012-9E2E-4477-8B5C-4E7D4E9BCBA6}" type="slidenum">
              <a:rPr lang="it-IT" noProof="0" smtClean="0"/>
              <a:t>11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588565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DECDE012-9E2E-4477-8B5C-4E7D4E9BCBA6}" type="slidenum">
              <a:rPr lang="it-IT" noProof="0" smtClean="0"/>
              <a:t>2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032439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DECDE012-9E2E-4477-8B5C-4E7D4E9BCBA6}" type="slidenum">
              <a:rPr lang="it-IT" noProof="0" smtClean="0"/>
              <a:t>3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673130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DECDE012-9E2E-4477-8B5C-4E7D4E9BCBA6}" type="slidenum">
              <a:rPr lang="it-IT" noProof="0" smtClean="0"/>
              <a:t>4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228060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DECDE012-9E2E-4477-8B5C-4E7D4E9BCBA6}" type="slidenum">
              <a:rPr lang="it-IT" noProof="0" smtClean="0"/>
              <a:t>5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453062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DECDE012-9E2E-4477-8B5C-4E7D4E9BCBA6}" type="slidenum">
              <a:rPr lang="it-IT" noProof="0" smtClean="0"/>
              <a:t>6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252966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DECDE012-9E2E-4477-8B5C-4E7D4E9BCBA6}" type="slidenum">
              <a:rPr lang="it-IT" noProof="0" smtClean="0"/>
              <a:t>7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848547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DECDE012-9E2E-4477-8B5C-4E7D4E9BCBA6}" type="slidenum">
              <a:rPr lang="it-IT" noProof="0" smtClean="0"/>
              <a:t>8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91370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DECDE012-9E2E-4477-8B5C-4E7D4E9BCBA6}" type="slidenum">
              <a:rPr lang="it-IT" noProof="0" smtClean="0"/>
              <a:t>9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82639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6B8029-33F3-9414-AD10-00871D91A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7712" y="1408176"/>
            <a:ext cx="6400800" cy="2387600"/>
          </a:xfrm>
        </p:spPr>
        <p:txBody>
          <a:bodyPr rtlCol="0" anchor="t">
            <a:normAutofit/>
          </a:bodyPr>
          <a:lstStyle>
            <a:lvl1pPr algn="l">
              <a:lnSpc>
                <a:spcPct val="80000"/>
              </a:lnSpc>
              <a:defRPr lang="it-IT" sz="72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F32B008-64B6-378D-9C5D-DCC8DFEBC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7912" y="5047488"/>
            <a:ext cx="5486400" cy="384048"/>
          </a:xfrm>
        </p:spPr>
        <p:txBody>
          <a:bodyPr rtlCol="0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lang="it-IT"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lang="it-IT" sz="2000"/>
            </a:lvl2pPr>
            <a:lvl3pPr marL="914400" indent="0" algn="ctr">
              <a:buNone/>
              <a:defRPr lang="it-IT" sz="1800"/>
            </a:lvl3pPr>
            <a:lvl4pPr marL="1371600" indent="0" algn="ctr">
              <a:buNone/>
              <a:defRPr lang="it-IT" sz="1600"/>
            </a:lvl4pPr>
            <a:lvl5pPr marL="1828800" indent="0" algn="ctr">
              <a:buNone/>
              <a:defRPr lang="it-IT" sz="1600"/>
            </a:lvl5pPr>
            <a:lvl6pPr marL="2286000" indent="0" algn="ctr">
              <a:buNone/>
              <a:defRPr lang="it-IT" sz="1600"/>
            </a:lvl6pPr>
            <a:lvl7pPr marL="2743200" indent="0" algn="ctr">
              <a:buNone/>
              <a:defRPr lang="it-IT" sz="1600"/>
            </a:lvl7pPr>
            <a:lvl8pPr marL="3200400" indent="0" algn="ctr">
              <a:buNone/>
              <a:defRPr lang="it-IT" sz="1600"/>
            </a:lvl8pPr>
            <a:lvl9pPr marL="3657600" indent="0" algn="ctr">
              <a:buNone/>
              <a:defRPr lang="it-IT" sz="1600"/>
            </a:lvl9pPr>
          </a:lstStyle>
          <a:p>
            <a:pPr rtl="0"/>
            <a:r>
              <a:rPr lang="it-IT"/>
              <a:t>Fare clic per modificare lo stile del sottotitolo dello schema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15444BA9-47A2-8EBA-F11F-AF833CBC1FB6}"/>
              </a:ext>
            </a:extLst>
          </p:cNvPr>
          <p:cNvGrpSpPr/>
          <p:nvPr userDrawn="1"/>
        </p:nvGrpSpPr>
        <p:grpSpPr>
          <a:xfrm>
            <a:off x="3979533" y="5801746"/>
            <a:ext cx="8221703" cy="0"/>
            <a:chOff x="3733800" y="5539861"/>
            <a:chExt cx="8221703" cy="0"/>
          </a:xfrm>
        </p:grpSpPr>
        <p:cxnSp>
          <p:nvCxnSpPr>
            <p:cNvPr id="8" name="Connettore diritto 7">
              <a:extLst>
                <a:ext uri="{FF2B5EF4-FFF2-40B4-BE49-F238E27FC236}">
                  <a16:creationId xmlns:a16="http://schemas.microsoft.com/office/drawing/2014/main" id="{F7C7E957-5A54-C6BB-DBCA-B0A579E99122}"/>
                </a:ext>
              </a:extLst>
            </p:cNvPr>
            <p:cNvCxnSpPr>
              <a:cxnSpLocks/>
            </p:cNvCxnSpPr>
            <p:nvPr/>
          </p:nvCxnSpPr>
          <p:spPr>
            <a:xfrm>
              <a:off x="3733800" y="5539861"/>
              <a:ext cx="6054153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F75792F5-3B57-83E5-2E85-1B67A64BF570}"/>
                </a:ext>
              </a:extLst>
            </p:cNvPr>
            <p:cNvCxnSpPr>
              <a:cxnSpLocks/>
            </p:cNvCxnSpPr>
            <p:nvPr/>
          </p:nvCxnSpPr>
          <p:spPr>
            <a:xfrm>
              <a:off x="9783803" y="5539861"/>
              <a:ext cx="2171700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0638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ACF6E0F-D722-BAD9-C6AD-9A11DAE47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1160B7A-B490-F67E-2740-38CA3A98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5BFCF61C-3B18-4C03-8326-CC3B32D710C9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814A6C9A-83F0-5E94-8A5B-89CB08282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144" y="1463040"/>
            <a:ext cx="7498080" cy="704088"/>
          </a:xfrm>
        </p:spPr>
        <p:txBody>
          <a:bodyPr rtlCol="0"/>
          <a:lstStyle>
            <a:lvl1pPr>
              <a:defRPr lang="it-IT" sz="5000"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52784B99-8374-AA22-4161-578F9BF77E2B}"/>
              </a:ext>
            </a:extLst>
          </p:cNvPr>
          <p:cNvGrpSpPr/>
          <p:nvPr userDrawn="1"/>
        </p:nvGrpSpPr>
        <p:grpSpPr>
          <a:xfrm>
            <a:off x="2400300" y="2535841"/>
            <a:ext cx="9801127" cy="821"/>
            <a:chOff x="2286319" y="5546299"/>
            <a:chExt cx="9801127" cy="903"/>
          </a:xfrm>
        </p:grpSpPr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F0F45B19-145D-7398-7A64-A88B28251AAD}"/>
                </a:ext>
              </a:extLst>
            </p:cNvPr>
            <p:cNvCxnSpPr>
              <a:cxnSpLocks/>
            </p:cNvCxnSpPr>
            <p:nvPr/>
          </p:nvCxnSpPr>
          <p:spPr>
            <a:xfrm>
              <a:off x="2286319" y="5546299"/>
              <a:ext cx="7391400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0029EB3C-D7BA-1FCE-3158-8F1116C6F5BE}"/>
                </a:ext>
              </a:extLst>
            </p:cNvPr>
            <p:cNvCxnSpPr>
              <a:cxnSpLocks/>
            </p:cNvCxnSpPr>
            <p:nvPr/>
          </p:nvCxnSpPr>
          <p:spPr>
            <a:xfrm>
              <a:off x="9676016" y="5547202"/>
              <a:ext cx="2411430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Segnaposto testo 10">
            <a:extLst>
              <a:ext uri="{FF2B5EF4-FFF2-40B4-BE49-F238E27FC236}">
                <a16:creationId xmlns:a16="http://schemas.microsoft.com/office/drawing/2014/main" id="{F8F78388-68BC-0124-C243-36D5B5DC78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22576" y="2971800"/>
            <a:ext cx="4828032" cy="490538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it-IT" sz="2200" b="1">
                <a:solidFill>
                  <a:schemeClr val="tx2"/>
                </a:solidFill>
              </a:defRPr>
            </a:lvl1pPr>
            <a:lvl2pPr>
              <a:defRPr lang="it-IT">
                <a:solidFill>
                  <a:schemeClr val="bg1"/>
                </a:solidFill>
              </a:defRPr>
            </a:lvl2pPr>
            <a:lvl3pPr>
              <a:defRPr lang="it-IT">
                <a:solidFill>
                  <a:schemeClr val="bg1"/>
                </a:solidFill>
              </a:defRPr>
            </a:lvl3pPr>
            <a:lvl4pPr>
              <a:defRPr lang="it-IT">
                <a:solidFill>
                  <a:schemeClr val="bg1"/>
                </a:solidFill>
              </a:defRPr>
            </a:lvl4pPr>
            <a:lvl5pPr>
              <a:defRPr lang="it-IT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3" name="Segnaposto testo 10">
            <a:extLst>
              <a:ext uri="{FF2B5EF4-FFF2-40B4-BE49-F238E27FC236}">
                <a16:creationId xmlns:a16="http://schemas.microsoft.com/office/drawing/2014/main" id="{D7FBEF6F-7749-849E-36C5-CC056F3071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2576" y="4443984"/>
            <a:ext cx="4828032" cy="490538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it-IT" sz="2200" b="1">
                <a:solidFill>
                  <a:schemeClr val="tx2"/>
                </a:solidFill>
              </a:defRPr>
            </a:lvl1pPr>
            <a:lvl2pPr>
              <a:defRPr lang="it-IT">
                <a:solidFill>
                  <a:schemeClr val="bg1"/>
                </a:solidFill>
              </a:defRPr>
            </a:lvl2pPr>
            <a:lvl3pPr>
              <a:defRPr lang="it-IT">
                <a:solidFill>
                  <a:schemeClr val="bg1"/>
                </a:solidFill>
              </a:defRPr>
            </a:lvl3pPr>
            <a:lvl4pPr>
              <a:defRPr lang="it-IT">
                <a:solidFill>
                  <a:schemeClr val="bg1"/>
                </a:solidFill>
              </a:defRPr>
            </a:lvl4pPr>
            <a:lvl5pPr>
              <a:defRPr lang="it-IT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8A350182-DD59-73E2-C20A-4B5FE67154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20824" y="3401568"/>
            <a:ext cx="8379220" cy="975260"/>
          </a:xfrm>
        </p:spPr>
        <p:txBody>
          <a:bodyPr numCol="2" spcCol="91440" rtlCol="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</p:txBody>
      </p:sp>
      <p:sp>
        <p:nvSpPr>
          <p:cNvPr id="15" name="Segnaposto testo 13">
            <a:extLst>
              <a:ext uri="{FF2B5EF4-FFF2-40B4-BE49-F238E27FC236}">
                <a16:creationId xmlns:a16="http://schemas.microsoft.com/office/drawing/2014/main" id="{5E14A588-A920-9AE0-A268-A008EAF6FC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20824" y="4901184"/>
            <a:ext cx="8379220" cy="975260"/>
          </a:xfrm>
        </p:spPr>
        <p:txBody>
          <a:bodyPr numCol="2" spcCol="91440" rtlCol="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</p:txBody>
      </p:sp>
    </p:spTree>
    <p:extLst>
      <p:ext uri="{BB962C8B-B14F-4D97-AF65-F5344CB8AC3E}">
        <p14:creationId xmlns:p14="http://schemas.microsoft.com/office/powerpoint/2010/main" val="178902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contenuti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ACF6E0F-D722-BAD9-C6AD-9A11DAE47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1160B7A-B490-F67E-2740-38CA3A98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5BFCF61C-3B18-4C03-8326-CC3B32D710C9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814A6C9A-83F0-5E94-8A5B-89CB08282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463040"/>
            <a:ext cx="10871708" cy="704088"/>
          </a:xfrm>
        </p:spPr>
        <p:txBody>
          <a:bodyPr rtlCol="0"/>
          <a:lstStyle>
            <a:lvl1pPr>
              <a:defRPr lang="it-IT" sz="500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12" name="Segnaposto testo 10">
            <a:extLst>
              <a:ext uri="{FF2B5EF4-FFF2-40B4-BE49-F238E27FC236}">
                <a16:creationId xmlns:a16="http://schemas.microsoft.com/office/drawing/2014/main" id="{F8F78388-68BC-0124-C243-36D5B5DC78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224" y="2980944"/>
            <a:ext cx="3282696" cy="1106424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it-IT" sz="2200" b="1">
                <a:solidFill>
                  <a:schemeClr val="tx2"/>
                </a:solidFill>
              </a:defRPr>
            </a:lvl1pPr>
            <a:lvl2pPr>
              <a:defRPr lang="it-IT">
                <a:solidFill>
                  <a:schemeClr val="bg1"/>
                </a:solidFill>
              </a:defRPr>
            </a:lvl2pPr>
            <a:lvl3pPr>
              <a:defRPr lang="it-IT">
                <a:solidFill>
                  <a:schemeClr val="bg1"/>
                </a:solidFill>
              </a:defRPr>
            </a:lvl3pPr>
            <a:lvl4pPr>
              <a:defRPr lang="it-IT">
                <a:solidFill>
                  <a:schemeClr val="bg1"/>
                </a:solidFill>
              </a:defRPr>
            </a:lvl4pPr>
            <a:lvl5pPr>
              <a:defRPr lang="it-IT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/>
              <a:t>Fare clic per modificare lo stile del titolo</a:t>
            </a:r>
          </a:p>
        </p:txBody>
      </p:sp>
      <p:sp>
        <p:nvSpPr>
          <p:cNvPr id="13" name="Segnaposto testo 10">
            <a:extLst>
              <a:ext uri="{FF2B5EF4-FFF2-40B4-BE49-F238E27FC236}">
                <a16:creationId xmlns:a16="http://schemas.microsoft.com/office/drawing/2014/main" id="{D7FBEF6F-7749-849E-36C5-CC056F3071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34256" y="2980944"/>
            <a:ext cx="3282696" cy="1106424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it-IT" sz="2200" b="1">
                <a:solidFill>
                  <a:schemeClr val="tx2"/>
                </a:solidFill>
              </a:defRPr>
            </a:lvl1pPr>
            <a:lvl2pPr>
              <a:defRPr lang="it-IT">
                <a:solidFill>
                  <a:schemeClr val="bg1"/>
                </a:solidFill>
              </a:defRPr>
            </a:lvl2pPr>
            <a:lvl3pPr>
              <a:defRPr lang="it-IT">
                <a:solidFill>
                  <a:schemeClr val="bg1"/>
                </a:solidFill>
              </a:defRPr>
            </a:lvl3pPr>
            <a:lvl4pPr>
              <a:defRPr lang="it-IT">
                <a:solidFill>
                  <a:schemeClr val="bg1"/>
                </a:solidFill>
              </a:defRPr>
            </a:lvl4pPr>
            <a:lvl5pPr>
              <a:defRPr lang="it-IT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/>
              <a:t>Fare clic per modificare lo stile del titolo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8A350182-DD59-73E2-C20A-4B5FE67154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0" y="4114800"/>
            <a:ext cx="3282696" cy="975260"/>
          </a:xfrm>
        </p:spPr>
        <p:txBody>
          <a:bodyPr numCol="1" spcCol="91440" rtlCol="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</p:txBody>
      </p:sp>
      <p:sp>
        <p:nvSpPr>
          <p:cNvPr id="15" name="Segnaposto testo 13">
            <a:extLst>
              <a:ext uri="{FF2B5EF4-FFF2-40B4-BE49-F238E27FC236}">
                <a16:creationId xmlns:a16="http://schemas.microsoft.com/office/drawing/2014/main" id="{5E14A588-A920-9AE0-A268-A008EAF6FC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05072" y="4114800"/>
            <a:ext cx="3282696" cy="975260"/>
          </a:xfrm>
        </p:spPr>
        <p:txBody>
          <a:bodyPr numCol="1" spcCol="91440" rtlCol="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B8221A12-8B19-605A-2244-2D732269C955}"/>
              </a:ext>
            </a:extLst>
          </p:cNvPr>
          <p:cNvGrpSpPr/>
          <p:nvPr userDrawn="1"/>
        </p:nvGrpSpPr>
        <p:grpSpPr>
          <a:xfrm>
            <a:off x="716788" y="2527173"/>
            <a:ext cx="10758424" cy="1564"/>
            <a:chOff x="2792270" y="5541172"/>
            <a:chExt cx="11391900" cy="158"/>
          </a:xfrm>
        </p:grpSpPr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A86C500B-5A93-298F-7CEF-ED445452E460}"/>
                </a:ext>
              </a:extLst>
            </p:cNvPr>
            <p:cNvCxnSpPr>
              <a:cxnSpLocks/>
            </p:cNvCxnSpPr>
            <p:nvPr/>
          </p:nvCxnSpPr>
          <p:spPr>
            <a:xfrm>
              <a:off x="2792270" y="5541172"/>
              <a:ext cx="6760464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>
              <a:extLst>
                <a:ext uri="{FF2B5EF4-FFF2-40B4-BE49-F238E27FC236}">
                  <a16:creationId xmlns:a16="http://schemas.microsoft.com/office/drawing/2014/main" id="{D7A559BC-EF4A-29D4-CF56-6425516A5D91}"/>
                </a:ext>
              </a:extLst>
            </p:cNvPr>
            <p:cNvCxnSpPr>
              <a:cxnSpLocks/>
            </p:cNvCxnSpPr>
            <p:nvPr/>
          </p:nvCxnSpPr>
          <p:spPr>
            <a:xfrm>
              <a:off x="9552734" y="5541330"/>
              <a:ext cx="4631436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Segnaposto testo 10">
            <a:extLst>
              <a:ext uri="{FF2B5EF4-FFF2-40B4-BE49-F238E27FC236}">
                <a16:creationId xmlns:a16="http://schemas.microsoft.com/office/drawing/2014/main" id="{D2D34186-8505-57AE-F518-0C83BF1C06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66176" y="2980944"/>
            <a:ext cx="3282696" cy="1106424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it-IT" sz="2200" b="1">
                <a:solidFill>
                  <a:schemeClr val="tx2"/>
                </a:solidFill>
              </a:defRPr>
            </a:lvl1pPr>
            <a:lvl2pPr>
              <a:defRPr lang="it-IT">
                <a:solidFill>
                  <a:schemeClr val="bg1"/>
                </a:solidFill>
              </a:defRPr>
            </a:lvl2pPr>
            <a:lvl3pPr>
              <a:defRPr lang="it-IT">
                <a:solidFill>
                  <a:schemeClr val="bg1"/>
                </a:solidFill>
              </a:defRPr>
            </a:lvl3pPr>
            <a:lvl4pPr>
              <a:defRPr lang="it-IT">
                <a:solidFill>
                  <a:schemeClr val="bg1"/>
                </a:solidFill>
              </a:defRPr>
            </a:lvl4pPr>
            <a:lvl5pPr>
              <a:defRPr lang="it-IT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/>
              <a:t>Fare clic per modificare lo stile del titolo</a:t>
            </a:r>
          </a:p>
        </p:txBody>
      </p:sp>
      <p:sp>
        <p:nvSpPr>
          <p:cNvPr id="20" name="Segnaposto testo 13">
            <a:extLst>
              <a:ext uri="{FF2B5EF4-FFF2-40B4-BE49-F238E27FC236}">
                <a16:creationId xmlns:a16="http://schemas.microsoft.com/office/drawing/2014/main" id="{ABE767DA-9D93-94AD-D34D-2B8A51A766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73568" y="4114800"/>
            <a:ext cx="3282696" cy="975260"/>
          </a:xfrm>
        </p:spPr>
        <p:txBody>
          <a:bodyPr numCol="1" spcCol="91440" rtlCol="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</p:txBody>
      </p:sp>
    </p:spTree>
    <p:extLst>
      <p:ext uri="{BB962C8B-B14F-4D97-AF65-F5344CB8AC3E}">
        <p14:creationId xmlns:p14="http://schemas.microsoft.com/office/powerpoint/2010/main" val="3181475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zi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5AE86B75-C16C-C033-D27D-FF84EFB71131}"/>
              </a:ext>
            </a:extLst>
          </p:cNvPr>
          <p:cNvSpPr/>
          <p:nvPr userDrawn="1"/>
        </p:nvSpPr>
        <p:spPr>
          <a:xfrm>
            <a:off x="0" y="0"/>
            <a:ext cx="100203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E31443F-EAC2-06D1-A3D1-D73510EAF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432" y="1426464"/>
            <a:ext cx="6675120" cy="1702816"/>
          </a:xfrm>
        </p:spPr>
        <p:txBody>
          <a:bodyPr rtlCol="0" anchor="t"/>
          <a:lstStyle>
            <a:lvl1pPr>
              <a:lnSpc>
                <a:spcPct val="80000"/>
              </a:lnSpc>
              <a:defRPr lang="it-IT" sz="72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D80535FC-1B0E-C4EB-FE55-190522219FEA}"/>
              </a:ext>
            </a:extLst>
          </p:cNvPr>
          <p:cNvGrpSpPr/>
          <p:nvPr userDrawn="1"/>
        </p:nvGrpSpPr>
        <p:grpSpPr>
          <a:xfrm>
            <a:off x="3979533" y="5799270"/>
            <a:ext cx="8212467" cy="0"/>
            <a:chOff x="3733800" y="5537385"/>
            <a:chExt cx="8212467" cy="0"/>
          </a:xfrm>
        </p:grpSpPr>
        <p:cxnSp>
          <p:nvCxnSpPr>
            <p:cNvPr id="8" name="Connettore diritto 7">
              <a:extLst>
                <a:ext uri="{FF2B5EF4-FFF2-40B4-BE49-F238E27FC236}">
                  <a16:creationId xmlns:a16="http://schemas.microsoft.com/office/drawing/2014/main" id="{9CA6B206-18E0-06D2-958F-E859A1428A57}"/>
                </a:ext>
              </a:extLst>
            </p:cNvPr>
            <p:cNvCxnSpPr>
              <a:cxnSpLocks/>
            </p:cNvCxnSpPr>
            <p:nvPr/>
          </p:nvCxnSpPr>
          <p:spPr>
            <a:xfrm>
              <a:off x="3733800" y="5537385"/>
              <a:ext cx="6054153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0447EEA7-F856-F6C0-18DD-5D37FD51D45B}"/>
                </a:ext>
              </a:extLst>
            </p:cNvPr>
            <p:cNvCxnSpPr>
              <a:cxnSpLocks/>
            </p:cNvCxnSpPr>
            <p:nvPr/>
          </p:nvCxnSpPr>
          <p:spPr>
            <a:xfrm>
              <a:off x="9774567" y="5537385"/>
              <a:ext cx="2171700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A9C909AE-4D54-F197-103E-29E9C2597F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77056" y="3383280"/>
            <a:ext cx="4754880" cy="2057400"/>
          </a:xfr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it-IT" sz="2200" b="1">
                <a:solidFill>
                  <a:schemeClr val="bg1"/>
                </a:solidFill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None/>
              <a:defRPr lang="it-IT" sz="2200">
                <a:solidFill>
                  <a:schemeClr val="bg1"/>
                </a:solidFill>
              </a:defRPr>
            </a:lvl2pPr>
            <a:lvl3pPr>
              <a:defRPr lang="it-IT">
                <a:solidFill>
                  <a:schemeClr val="bg1"/>
                </a:solidFill>
              </a:defRPr>
            </a:lvl3pPr>
            <a:lvl4pPr>
              <a:defRPr lang="it-IT">
                <a:solidFill>
                  <a:schemeClr val="bg1"/>
                </a:solidFill>
              </a:defRPr>
            </a:lvl4pPr>
            <a:lvl5pPr>
              <a:defRPr lang="it-IT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</p:txBody>
      </p:sp>
    </p:spTree>
    <p:extLst>
      <p:ext uri="{BB962C8B-B14F-4D97-AF65-F5344CB8AC3E}">
        <p14:creationId xmlns:p14="http://schemas.microsoft.com/office/powerpoint/2010/main" val="1525968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6C28C00-D101-DFF8-7E0A-1AEBF0DBE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noProof="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74C5F1F-F8B7-6C5F-6A7F-5F8F6128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FD9287E-E726-E0E6-2871-FE77159B5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5BFCF61C-3B18-4C03-8326-CC3B32D710C9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160592E8-155C-36FA-DA0A-52B23CE8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25763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964B432-06C2-E932-E96F-67CECC2E9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F1F3471-B7F6-01DB-D712-136C1626D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2C05956-4CA5-988F-7C93-317A88D12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5BFCF61C-3B18-4C03-8326-CC3B32D710C9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856146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AB670E-478C-D301-FCE5-E8300246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it-IT" sz="320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3B16CD-30BD-156F-11B4-9CF89A064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it-IT" sz="3200"/>
            </a:lvl1pPr>
            <a:lvl2pPr>
              <a:defRPr lang="it-IT" sz="2800"/>
            </a:lvl2pPr>
            <a:lvl3pPr>
              <a:defRPr lang="it-IT" sz="2400"/>
            </a:lvl3pPr>
            <a:lvl4pPr>
              <a:defRPr lang="it-IT" sz="2000"/>
            </a:lvl4pPr>
            <a:lvl5pPr>
              <a:defRPr lang="it-IT" sz="2000"/>
            </a:lvl5pPr>
            <a:lvl6pPr>
              <a:defRPr lang="it-IT" sz="2000"/>
            </a:lvl6pPr>
            <a:lvl7pPr>
              <a:defRPr lang="it-IT" sz="2000"/>
            </a:lvl7pPr>
            <a:lvl8pPr>
              <a:defRPr lang="it-IT" sz="2000"/>
            </a:lvl8pPr>
            <a:lvl9pPr>
              <a:defRPr lang="it-IT" sz="2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E3C54B0-9878-1911-8DE9-EC464D202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it-IT" sz="1600"/>
            </a:lvl1pPr>
            <a:lvl2pPr marL="457200" indent="0">
              <a:buNone/>
              <a:defRPr lang="it-IT" sz="1400"/>
            </a:lvl2pPr>
            <a:lvl3pPr marL="914400" indent="0">
              <a:buNone/>
              <a:defRPr lang="it-IT" sz="1200"/>
            </a:lvl3pPr>
            <a:lvl4pPr marL="1371600" indent="0">
              <a:buNone/>
              <a:defRPr lang="it-IT" sz="1000"/>
            </a:lvl4pPr>
            <a:lvl5pPr marL="1828800" indent="0">
              <a:buNone/>
              <a:defRPr lang="it-IT" sz="1000"/>
            </a:lvl5pPr>
            <a:lvl6pPr marL="2286000" indent="0">
              <a:buNone/>
              <a:defRPr lang="it-IT" sz="1000"/>
            </a:lvl6pPr>
            <a:lvl7pPr marL="2743200" indent="0">
              <a:buNone/>
              <a:defRPr lang="it-IT" sz="1000"/>
            </a:lvl7pPr>
            <a:lvl8pPr marL="3200400" indent="0">
              <a:buNone/>
              <a:defRPr lang="it-IT" sz="1000"/>
            </a:lvl8pPr>
            <a:lvl9pPr marL="3657600" indent="0">
              <a:buNone/>
              <a:defRPr lang="it-IT" sz="1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C6493B1-79A4-1FA9-B462-853856DE8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noProof="0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697EEE8-8F1E-8F14-E2ED-333A1FF24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9DFABEB-B6B7-2591-AE85-265A3F87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5BFCF61C-3B18-4C03-8326-CC3B32D710C9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062309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E52A6A-C17E-2616-3199-C8D78E7EE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it-IT" sz="3200"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7705714-E101-08DD-6A13-D561A3EC2C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it-IT" sz="3200"/>
            </a:lvl1pPr>
            <a:lvl2pPr marL="457200" indent="0">
              <a:buNone/>
              <a:defRPr lang="it-IT" sz="2800"/>
            </a:lvl2pPr>
            <a:lvl3pPr marL="914400" indent="0">
              <a:buNone/>
              <a:defRPr lang="it-IT" sz="2400"/>
            </a:lvl3pPr>
            <a:lvl4pPr marL="1371600" indent="0">
              <a:buNone/>
              <a:defRPr lang="it-IT" sz="2000"/>
            </a:lvl4pPr>
            <a:lvl5pPr marL="1828800" indent="0">
              <a:buNone/>
              <a:defRPr lang="it-IT" sz="2000"/>
            </a:lvl5pPr>
            <a:lvl6pPr marL="2286000" indent="0">
              <a:buNone/>
              <a:defRPr lang="it-IT" sz="2000"/>
            </a:lvl6pPr>
            <a:lvl7pPr marL="2743200" indent="0">
              <a:buNone/>
              <a:defRPr lang="it-IT" sz="2000"/>
            </a:lvl7pPr>
            <a:lvl8pPr marL="3200400" indent="0">
              <a:buNone/>
              <a:defRPr lang="it-IT" sz="2000"/>
            </a:lvl8pPr>
            <a:lvl9pPr marL="3657600" indent="0">
              <a:buNone/>
              <a:defRPr lang="it-IT" sz="2000"/>
            </a:lvl9pPr>
          </a:lstStyle>
          <a:p>
            <a:pPr rtl="0"/>
            <a:endParaRPr lang="it-IT" noProof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16ECB26-D659-5BC3-C669-1B45225D2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it-IT" sz="1600"/>
            </a:lvl1pPr>
            <a:lvl2pPr marL="457200" indent="0">
              <a:buNone/>
              <a:defRPr lang="it-IT" sz="1400"/>
            </a:lvl2pPr>
            <a:lvl3pPr marL="914400" indent="0">
              <a:buNone/>
              <a:defRPr lang="it-IT" sz="1200"/>
            </a:lvl3pPr>
            <a:lvl4pPr marL="1371600" indent="0">
              <a:buNone/>
              <a:defRPr lang="it-IT" sz="1000"/>
            </a:lvl4pPr>
            <a:lvl5pPr marL="1828800" indent="0">
              <a:buNone/>
              <a:defRPr lang="it-IT" sz="1000"/>
            </a:lvl5pPr>
            <a:lvl6pPr marL="2286000" indent="0">
              <a:buNone/>
              <a:defRPr lang="it-IT" sz="1000"/>
            </a:lvl6pPr>
            <a:lvl7pPr marL="2743200" indent="0">
              <a:buNone/>
              <a:defRPr lang="it-IT" sz="1000"/>
            </a:lvl7pPr>
            <a:lvl8pPr marL="3200400" indent="0">
              <a:buNone/>
              <a:defRPr lang="it-IT" sz="1000"/>
            </a:lvl8pPr>
            <a:lvl9pPr marL="3657600" indent="0">
              <a:buNone/>
              <a:defRPr lang="it-IT"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4464F27-6C3B-1E36-B1DC-ECB72DCF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noProof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BC595AB-D292-D355-47CD-748C160B1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C1CEE5F-F44A-DD2C-EEC3-D4C76B69D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5BFCF61C-3B18-4C03-8326-CC3B32D710C9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5293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703BBE-23DC-E951-32B6-0E91B8089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144" y="1463040"/>
            <a:ext cx="7498080" cy="704088"/>
          </a:xfrm>
        </p:spPr>
        <p:txBody>
          <a:bodyPr rtlCol="0"/>
          <a:lstStyle>
            <a:lvl1pPr>
              <a:defRPr lang="it-IT" sz="500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10836A-7452-872A-28D0-081C1338D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576" y="2953512"/>
            <a:ext cx="7470648" cy="3296563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  <a:defRPr lang="it-IT" sz="2200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lang="it-IT" sz="1600" i="1"/>
            </a:lvl2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E39F35-2573-69E0-B17D-B4B0F85CE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B5CE41-241D-72CD-1C8F-006A477B5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5BFCF61C-3B18-4C03-8326-CC3B32D710C9}" type="slidenum">
              <a:rPr lang="it-IT" noProof="0" smtClean="0"/>
              <a:t>‹N›</a:t>
            </a:fld>
            <a:endParaRPr lang="it-IT" noProof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52789DD7-8E5F-BCF6-7A1E-0AC33BD880AC}"/>
              </a:ext>
            </a:extLst>
          </p:cNvPr>
          <p:cNvGrpSpPr/>
          <p:nvPr userDrawn="1"/>
        </p:nvGrpSpPr>
        <p:grpSpPr>
          <a:xfrm>
            <a:off x="2400300" y="2535841"/>
            <a:ext cx="9801127" cy="821"/>
            <a:chOff x="2286319" y="5546299"/>
            <a:chExt cx="9801127" cy="903"/>
          </a:xfrm>
        </p:grpSpPr>
        <p:cxnSp>
          <p:nvCxnSpPr>
            <p:cNvPr id="8" name="Connettore diritto 7">
              <a:extLst>
                <a:ext uri="{FF2B5EF4-FFF2-40B4-BE49-F238E27FC236}">
                  <a16:creationId xmlns:a16="http://schemas.microsoft.com/office/drawing/2014/main" id="{D610F86C-F479-AC03-216E-DD60112AC854}"/>
                </a:ext>
              </a:extLst>
            </p:cNvPr>
            <p:cNvCxnSpPr>
              <a:cxnSpLocks/>
            </p:cNvCxnSpPr>
            <p:nvPr/>
          </p:nvCxnSpPr>
          <p:spPr>
            <a:xfrm>
              <a:off x="2286319" y="5546299"/>
              <a:ext cx="7391400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0A02E8F6-3623-48C2-4F02-9472E2977FB8}"/>
                </a:ext>
              </a:extLst>
            </p:cNvPr>
            <p:cNvCxnSpPr>
              <a:cxnSpLocks/>
            </p:cNvCxnSpPr>
            <p:nvPr/>
          </p:nvCxnSpPr>
          <p:spPr>
            <a:xfrm>
              <a:off x="9676016" y="5547202"/>
              <a:ext cx="2411430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826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F39D39-DAD0-D550-D3C7-42F702A78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992" y="1709738"/>
            <a:ext cx="7290458" cy="2852737"/>
          </a:xfrm>
        </p:spPr>
        <p:txBody>
          <a:bodyPr rtlCol="0" anchor="b"/>
          <a:lstStyle>
            <a:lvl1pPr>
              <a:defRPr lang="it-IT"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E054DFA-4C17-2AA0-0E19-8D452B73A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6992" y="4589463"/>
            <a:ext cx="7290457" cy="1500187"/>
          </a:xfrm>
        </p:spPr>
        <p:txBody>
          <a:bodyPr rtlCol="0"/>
          <a:lstStyle>
            <a:lvl1pPr marL="0" indent="0">
              <a:buNone/>
              <a:defRPr lang="it-IT" sz="2400">
                <a:solidFill>
                  <a:schemeClr val="bg1"/>
                </a:solidFill>
              </a:defRPr>
            </a:lvl1pPr>
            <a:lvl2pPr marL="457200" indent="0">
              <a:buNone/>
              <a:defRPr lang="it-IT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it-IT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Fare clic per modificare lo stile del titolo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AF8D5DED-A875-4BFE-015E-C29679EC468C}"/>
              </a:ext>
            </a:extLst>
          </p:cNvPr>
          <p:cNvGrpSpPr/>
          <p:nvPr userDrawn="1"/>
        </p:nvGrpSpPr>
        <p:grpSpPr>
          <a:xfrm>
            <a:off x="3979533" y="5801746"/>
            <a:ext cx="8221703" cy="0"/>
            <a:chOff x="3733800" y="5539861"/>
            <a:chExt cx="8221703" cy="0"/>
          </a:xfrm>
        </p:grpSpPr>
        <p:cxnSp>
          <p:nvCxnSpPr>
            <p:cNvPr id="8" name="Connettore diritto 7">
              <a:extLst>
                <a:ext uri="{FF2B5EF4-FFF2-40B4-BE49-F238E27FC236}">
                  <a16:creationId xmlns:a16="http://schemas.microsoft.com/office/drawing/2014/main" id="{4ED54A14-B37E-AA5D-2F7D-4530DEF3C347}"/>
                </a:ext>
              </a:extLst>
            </p:cNvPr>
            <p:cNvCxnSpPr>
              <a:cxnSpLocks/>
            </p:cNvCxnSpPr>
            <p:nvPr/>
          </p:nvCxnSpPr>
          <p:spPr>
            <a:xfrm>
              <a:off x="3733800" y="5539861"/>
              <a:ext cx="6054153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8611F7DB-0F8D-8E5A-0137-AD5E5B20C351}"/>
                </a:ext>
              </a:extLst>
            </p:cNvPr>
            <p:cNvCxnSpPr>
              <a:cxnSpLocks/>
            </p:cNvCxnSpPr>
            <p:nvPr/>
          </p:nvCxnSpPr>
          <p:spPr>
            <a:xfrm>
              <a:off x="9783803" y="5539861"/>
              <a:ext cx="2171700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2719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due colonne (scuro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5BFCF61C-3B18-4C03-8326-CC3B32D710C9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62C33EA-A741-FA13-451C-6F35902CBDD0}"/>
              </a:ext>
            </a:extLst>
          </p:cNvPr>
          <p:cNvSpPr/>
          <p:nvPr userDrawn="1"/>
        </p:nvSpPr>
        <p:spPr>
          <a:xfrm>
            <a:off x="0" y="722376"/>
            <a:ext cx="12192000" cy="5413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01882412-D2D4-9CF0-CD39-2EAE79B8A310}"/>
              </a:ext>
            </a:extLst>
          </p:cNvPr>
          <p:cNvCxnSpPr>
            <a:cxnSpLocks/>
          </p:cNvCxnSpPr>
          <p:nvPr userDrawn="1"/>
        </p:nvCxnSpPr>
        <p:spPr>
          <a:xfrm>
            <a:off x="4267200" y="2523744"/>
            <a:ext cx="7924800" cy="88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F229B6F2-011B-853F-5BA1-FA1722B6E1C8}"/>
              </a:ext>
            </a:extLst>
          </p:cNvPr>
          <p:cNvCxnSpPr>
            <a:cxnSpLocks/>
          </p:cNvCxnSpPr>
          <p:nvPr userDrawn="1"/>
        </p:nvCxnSpPr>
        <p:spPr>
          <a:xfrm>
            <a:off x="723384" y="2523744"/>
            <a:ext cx="3543816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olo 8">
            <a:extLst>
              <a:ext uri="{FF2B5EF4-FFF2-40B4-BE49-F238E27FC236}">
                <a16:creationId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463040"/>
            <a:ext cx="10515600" cy="575321"/>
          </a:xfrm>
        </p:spPr>
        <p:txBody>
          <a:bodyPr rtlCol="0"/>
          <a:lstStyle>
            <a:lvl1pPr>
              <a:defRPr lang="it-IT" sz="5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224" y="2971800"/>
            <a:ext cx="4828032" cy="490538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it-IT" sz="2200" b="1">
                <a:solidFill>
                  <a:schemeClr val="bg1"/>
                </a:solidFill>
              </a:defRPr>
            </a:lvl1pPr>
            <a:lvl2pPr>
              <a:defRPr lang="it-IT">
                <a:solidFill>
                  <a:schemeClr val="bg1"/>
                </a:solidFill>
              </a:defRPr>
            </a:lvl2pPr>
            <a:lvl3pPr>
              <a:defRPr lang="it-IT">
                <a:solidFill>
                  <a:schemeClr val="bg1"/>
                </a:solidFill>
              </a:defRPr>
            </a:lvl3pPr>
            <a:lvl4pPr>
              <a:defRPr lang="it-IT">
                <a:solidFill>
                  <a:schemeClr val="bg1"/>
                </a:solidFill>
              </a:defRPr>
            </a:lvl4pPr>
            <a:lvl5pPr>
              <a:defRPr lang="it-IT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2" name="Segnaposto testo 10">
            <a:extLst>
              <a:ext uri="{FF2B5EF4-FFF2-40B4-BE49-F238E27FC236}">
                <a16:creationId xmlns:a16="http://schemas.microsoft.com/office/drawing/2014/main" id="{BA37E40B-957E-C00E-3B34-1B67D341A7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6208" y="2971800"/>
            <a:ext cx="4828032" cy="490538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it-IT" sz="2200" b="1">
                <a:solidFill>
                  <a:schemeClr val="bg1"/>
                </a:solidFill>
              </a:defRPr>
            </a:lvl1pPr>
            <a:lvl2pPr>
              <a:defRPr lang="it-IT">
                <a:solidFill>
                  <a:schemeClr val="bg1"/>
                </a:solidFill>
              </a:defRPr>
            </a:lvl2pPr>
            <a:lvl3pPr>
              <a:defRPr lang="it-IT">
                <a:solidFill>
                  <a:schemeClr val="bg1"/>
                </a:solidFill>
              </a:defRPr>
            </a:lvl3pPr>
            <a:lvl4pPr>
              <a:defRPr lang="it-IT">
                <a:solidFill>
                  <a:schemeClr val="bg1"/>
                </a:solidFill>
              </a:defRPr>
            </a:lvl4pPr>
            <a:lvl5pPr>
              <a:defRPr lang="it-IT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0" y="3401568"/>
            <a:ext cx="5111496" cy="1682750"/>
          </a:xfrm>
        </p:spPr>
        <p:txBody>
          <a:bodyPr rtlCol="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bg1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bg1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bg1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bg1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5" name="Segnaposto testo 13">
            <a:extLst>
              <a:ext uri="{FF2B5EF4-FFF2-40B4-BE49-F238E27FC236}">
                <a16:creationId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43600" y="3401568"/>
            <a:ext cx="5111496" cy="1682750"/>
          </a:xfrm>
        </p:spPr>
        <p:txBody>
          <a:bodyPr rtlCol="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bg1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bg1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bg1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bg1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28961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due colonne (chiaro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5BFCF61C-3B18-4C03-8326-CC3B32D710C9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62C33EA-A741-FA13-451C-6F35902CBDD0}"/>
              </a:ext>
            </a:extLst>
          </p:cNvPr>
          <p:cNvSpPr/>
          <p:nvPr userDrawn="1"/>
        </p:nvSpPr>
        <p:spPr>
          <a:xfrm>
            <a:off x="0" y="722376"/>
            <a:ext cx="12192000" cy="5413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463040"/>
            <a:ext cx="10515600" cy="575321"/>
          </a:xfrm>
        </p:spPr>
        <p:txBody>
          <a:bodyPr rtlCol="0"/>
          <a:lstStyle>
            <a:lvl1pPr>
              <a:defRPr lang="it-IT" sz="5000">
                <a:solidFill>
                  <a:schemeClr val="tx2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224" y="2971800"/>
            <a:ext cx="4828032" cy="490538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it-IT" sz="2200" b="1">
                <a:solidFill>
                  <a:schemeClr val="tx2"/>
                </a:solidFill>
              </a:defRPr>
            </a:lvl1pPr>
            <a:lvl2pPr>
              <a:defRPr lang="it-IT">
                <a:solidFill>
                  <a:schemeClr val="bg1"/>
                </a:solidFill>
              </a:defRPr>
            </a:lvl2pPr>
            <a:lvl3pPr>
              <a:defRPr lang="it-IT">
                <a:solidFill>
                  <a:schemeClr val="bg1"/>
                </a:solidFill>
              </a:defRPr>
            </a:lvl3pPr>
            <a:lvl4pPr>
              <a:defRPr lang="it-IT">
                <a:solidFill>
                  <a:schemeClr val="bg1"/>
                </a:solidFill>
              </a:defRPr>
            </a:lvl4pPr>
            <a:lvl5pPr>
              <a:defRPr lang="it-IT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2" name="Segnaposto testo 10">
            <a:extLst>
              <a:ext uri="{FF2B5EF4-FFF2-40B4-BE49-F238E27FC236}">
                <a16:creationId xmlns:a16="http://schemas.microsoft.com/office/drawing/2014/main" id="{BA37E40B-957E-C00E-3B34-1B67D341A7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6208" y="2971800"/>
            <a:ext cx="4828032" cy="490538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it-IT" sz="2200" b="1">
                <a:solidFill>
                  <a:schemeClr val="tx2"/>
                </a:solidFill>
              </a:defRPr>
            </a:lvl1pPr>
            <a:lvl2pPr>
              <a:defRPr lang="it-IT">
                <a:solidFill>
                  <a:schemeClr val="bg1"/>
                </a:solidFill>
              </a:defRPr>
            </a:lvl2pPr>
            <a:lvl3pPr>
              <a:defRPr lang="it-IT">
                <a:solidFill>
                  <a:schemeClr val="bg1"/>
                </a:solidFill>
              </a:defRPr>
            </a:lvl3pPr>
            <a:lvl4pPr>
              <a:defRPr lang="it-IT">
                <a:solidFill>
                  <a:schemeClr val="bg1"/>
                </a:solidFill>
              </a:defRPr>
            </a:lvl4pPr>
            <a:lvl5pPr>
              <a:defRPr lang="it-IT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0" y="3401568"/>
            <a:ext cx="4754880" cy="1682750"/>
          </a:xfrm>
        </p:spPr>
        <p:txBody>
          <a:bodyPr rtlCol="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5" name="Segnaposto testo 13">
            <a:extLst>
              <a:ext uri="{FF2B5EF4-FFF2-40B4-BE49-F238E27FC236}">
                <a16:creationId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43600" y="3401568"/>
            <a:ext cx="4754880" cy="1682750"/>
          </a:xfrm>
        </p:spPr>
        <p:txBody>
          <a:bodyPr rtlCol="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4ED40495-D9DB-AA87-4474-68DA5D8CA88C}"/>
              </a:ext>
            </a:extLst>
          </p:cNvPr>
          <p:cNvGrpSpPr/>
          <p:nvPr userDrawn="1"/>
        </p:nvGrpSpPr>
        <p:grpSpPr>
          <a:xfrm rot="10800000">
            <a:off x="726958" y="2521655"/>
            <a:ext cx="11480808" cy="1"/>
            <a:chOff x="2077471" y="5539116"/>
            <a:chExt cx="11480808" cy="1"/>
          </a:xfrm>
        </p:grpSpPr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A15A6649-BE77-6F3F-DF74-0045E0AC6025}"/>
                </a:ext>
              </a:extLst>
            </p:cNvPr>
            <p:cNvCxnSpPr>
              <a:cxnSpLocks/>
            </p:cNvCxnSpPr>
            <p:nvPr/>
          </p:nvCxnSpPr>
          <p:spPr>
            <a:xfrm>
              <a:off x="2077471" y="5539116"/>
              <a:ext cx="4755396" cy="0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BEF33DD1-C51F-9BE1-2F97-D4025B3E653D}"/>
                </a:ext>
              </a:extLst>
            </p:cNvPr>
            <p:cNvCxnSpPr>
              <a:cxnSpLocks/>
            </p:cNvCxnSpPr>
            <p:nvPr/>
          </p:nvCxnSpPr>
          <p:spPr>
            <a:xfrm>
              <a:off x="6816103" y="5539117"/>
              <a:ext cx="6742176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587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banda dei contenuti scur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>
            <a:extLst>
              <a:ext uri="{FF2B5EF4-FFF2-40B4-BE49-F238E27FC236}">
                <a16:creationId xmlns:a16="http://schemas.microsoft.com/office/drawing/2014/main" id="{6966E69F-7113-AC99-F7E1-A44B7D64DEF3}"/>
              </a:ext>
            </a:extLst>
          </p:cNvPr>
          <p:cNvSpPr/>
          <p:nvPr userDrawn="1"/>
        </p:nvSpPr>
        <p:spPr>
          <a:xfrm>
            <a:off x="0" y="0"/>
            <a:ext cx="12192000" cy="30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lang="it-IT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it-IT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it-IT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it-IT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it-IT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it-IT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it-IT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it-IT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it-IT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it-IT" noProof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it-IT">
                <a:solidFill>
                  <a:schemeClr val="accent5"/>
                </a:solidFill>
              </a:defRPr>
            </a:lvl1pPr>
          </a:lstStyle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it-IT">
                <a:solidFill>
                  <a:schemeClr val="accent5"/>
                </a:solidFill>
              </a:defRPr>
            </a:lvl1pPr>
          </a:lstStyle>
          <a:p>
            <a:pPr rtl="0"/>
            <a:fld id="{5BFCF61C-3B18-4C03-8326-CC3B32D710C9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463040"/>
            <a:ext cx="10515600" cy="575321"/>
          </a:xfrm>
        </p:spPr>
        <p:txBody>
          <a:bodyPr rtlCol="0"/>
          <a:lstStyle>
            <a:lvl1pPr>
              <a:defRPr lang="it-IT" sz="5000">
                <a:solidFill>
                  <a:schemeClr val="accent5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224" y="3483864"/>
            <a:ext cx="4828032" cy="490538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it-IT" sz="2200" b="1">
                <a:solidFill>
                  <a:schemeClr val="tx2"/>
                </a:solidFill>
              </a:defRPr>
            </a:lvl1pPr>
            <a:lvl2pPr>
              <a:defRPr lang="it-IT">
                <a:solidFill>
                  <a:schemeClr val="bg1"/>
                </a:solidFill>
              </a:defRPr>
            </a:lvl2pPr>
            <a:lvl3pPr>
              <a:defRPr lang="it-IT">
                <a:solidFill>
                  <a:schemeClr val="bg1"/>
                </a:solidFill>
              </a:defRPr>
            </a:lvl3pPr>
            <a:lvl4pPr>
              <a:defRPr lang="it-IT">
                <a:solidFill>
                  <a:schemeClr val="bg1"/>
                </a:solidFill>
              </a:defRPr>
            </a:lvl4pPr>
            <a:lvl5pPr>
              <a:defRPr lang="it-IT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0" y="3931920"/>
            <a:ext cx="4754880" cy="1682750"/>
          </a:xfrm>
        </p:spPr>
        <p:txBody>
          <a:bodyPr rtlCol="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5" name="Segnaposto testo 13">
            <a:extLst>
              <a:ext uri="{FF2B5EF4-FFF2-40B4-BE49-F238E27FC236}">
                <a16:creationId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43600" y="3931920"/>
            <a:ext cx="4754880" cy="1682750"/>
          </a:xfrm>
        </p:spPr>
        <p:txBody>
          <a:bodyPr rtlCol="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FF8CCEDA-D691-A48A-BAAF-D004EBE38E55}"/>
              </a:ext>
            </a:extLst>
          </p:cNvPr>
          <p:cNvGrpSpPr/>
          <p:nvPr userDrawn="1"/>
        </p:nvGrpSpPr>
        <p:grpSpPr>
          <a:xfrm rot="16200000" flipV="1">
            <a:off x="8764091" y="3943349"/>
            <a:ext cx="5829301" cy="0"/>
            <a:chOff x="2287349" y="55407920"/>
            <a:chExt cx="11160369" cy="0"/>
          </a:xfrm>
        </p:grpSpPr>
        <p:cxnSp>
          <p:nvCxnSpPr>
            <p:cNvPr id="20" name="Connettore diritto 19">
              <a:extLst>
                <a:ext uri="{FF2B5EF4-FFF2-40B4-BE49-F238E27FC236}">
                  <a16:creationId xmlns:a16="http://schemas.microsoft.com/office/drawing/2014/main" id="{5605A0EB-A31A-D2D4-5671-D1F763493E1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934529" y="51760740"/>
              <a:ext cx="0" cy="7294360"/>
            </a:xfrm>
            <a:prstGeom prst="line">
              <a:avLst/>
            </a:prstGeom>
            <a:ln w="444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diritto 20">
              <a:extLst>
                <a:ext uri="{FF2B5EF4-FFF2-40B4-BE49-F238E27FC236}">
                  <a16:creationId xmlns:a16="http://schemas.microsoft.com/office/drawing/2014/main" id="{EFEFE03D-E00E-B4FD-6765-44E55D5FA21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1514714" y="53474916"/>
              <a:ext cx="0" cy="3866008"/>
            </a:xfrm>
            <a:prstGeom prst="line">
              <a:avLst/>
            </a:prstGeom>
            <a:ln w="444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6280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contenuti a sinistr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>
            <a:extLst>
              <a:ext uri="{FF2B5EF4-FFF2-40B4-BE49-F238E27FC236}">
                <a16:creationId xmlns:a16="http://schemas.microsoft.com/office/drawing/2014/main" id="{0F5A1967-7F8F-319E-2E67-BD9E4F074B05}"/>
              </a:ext>
            </a:extLst>
          </p:cNvPr>
          <p:cNvSpPr/>
          <p:nvPr userDrawn="1"/>
        </p:nvSpPr>
        <p:spPr>
          <a:xfrm>
            <a:off x="8115301" y="0"/>
            <a:ext cx="40766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lang="it-IT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it-IT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it-IT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it-IT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it-IT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it-IT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it-IT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it-IT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it-IT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it-IT" noProof="0">
              <a:solidFill>
                <a:schemeClr val="bg2"/>
              </a:solidFill>
            </a:endParaRP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52425424-7549-BE00-EA05-384DBD00F3B2}"/>
              </a:ext>
            </a:extLst>
          </p:cNvPr>
          <p:cNvGrpSpPr/>
          <p:nvPr userDrawn="1"/>
        </p:nvGrpSpPr>
        <p:grpSpPr>
          <a:xfrm>
            <a:off x="6317679" y="4564864"/>
            <a:ext cx="5858373" cy="385"/>
            <a:chOff x="5440605" y="5540787"/>
            <a:chExt cx="5858373" cy="385"/>
          </a:xfrm>
        </p:grpSpPr>
        <p:cxnSp>
          <p:nvCxnSpPr>
            <p:cNvPr id="20" name="Connettore diritto 19">
              <a:extLst>
                <a:ext uri="{FF2B5EF4-FFF2-40B4-BE49-F238E27FC236}">
                  <a16:creationId xmlns:a16="http://schemas.microsoft.com/office/drawing/2014/main" id="{4D88329B-DC1A-F93F-7A3A-84FDE2989BB6}"/>
                </a:ext>
              </a:extLst>
            </p:cNvPr>
            <p:cNvCxnSpPr>
              <a:cxnSpLocks/>
            </p:cNvCxnSpPr>
            <p:nvPr/>
          </p:nvCxnSpPr>
          <p:spPr>
            <a:xfrm>
              <a:off x="5440605" y="5541172"/>
              <a:ext cx="1797621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diritto 20">
              <a:extLst>
                <a:ext uri="{FF2B5EF4-FFF2-40B4-BE49-F238E27FC236}">
                  <a16:creationId xmlns:a16="http://schemas.microsoft.com/office/drawing/2014/main" id="{E7690B71-E252-7020-6DC7-F643767B2B78}"/>
                </a:ext>
              </a:extLst>
            </p:cNvPr>
            <p:cNvCxnSpPr>
              <a:cxnSpLocks/>
            </p:cNvCxnSpPr>
            <p:nvPr/>
          </p:nvCxnSpPr>
          <p:spPr>
            <a:xfrm>
              <a:off x="7237724" y="5540787"/>
              <a:ext cx="4061254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5BFCF61C-3B18-4C03-8326-CC3B32D710C9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0" y="2514600"/>
            <a:ext cx="4846320" cy="1682749"/>
          </a:xfrm>
        </p:spPr>
        <p:txBody>
          <a:bodyPr rtlCol="0"/>
          <a:lstStyle>
            <a:lvl1pPr>
              <a:lnSpc>
                <a:spcPct val="100000"/>
              </a:lnSpc>
              <a:defRPr lang="it-IT" sz="5000">
                <a:solidFill>
                  <a:schemeClr val="tx2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936" y="1252728"/>
            <a:ext cx="4828032" cy="490538"/>
          </a:xfr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it-IT" sz="2200" b="1">
                <a:solidFill>
                  <a:schemeClr val="tx2"/>
                </a:solidFill>
              </a:defRPr>
            </a:lvl1pPr>
            <a:lvl2pPr>
              <a:defRPr lang="it-IT">
                <a:solidFill>
                  <a:schemeClr val="bg1"/>
                </a:solidFill>
              </a:defRPr>
            </a:lvl2pPr>
            <a:lvl3pPr>
              <a:defRPr lang="it-IT">
                <a:solidFill>
                  <a:schemeClr val="bg1"/>
                </a:solidFill>
              </a:defRPr>
            </a:lvl3pPr>
            <a:lvl4pPr>
              <a:defRPr lang="it-IT">
                <a:solidFill>
                  <a:schemeClr val="bg1"/>
                </a:solidFill>
              </a:defRPr>
            </a:lvl4pPr>
            <a:lvl5pPr>
              <a:defRPr lang="it-IT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2" name="Segnaposto testo 10">
            <a:extLst>
              <a:ext uri="{FF2B5EF4-FFF2-40B4-BE49-F238E27FC236}">
                <a16:creationId xmlns:a16="http://schemas.microsoft.com/office/drawing/2014/main" id="{BA37E40B-957E-C00E-3B34-1B67D341A7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936" y="3584448"/>
            <a:ext cx="4828032" cy="490538"/>
          </a:xfr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it-IT" sz="2200" b="1">
                <a:solidFill>
                  <a:schemeClr val="tx2"/>
                </a:solidFill>
              </a:defRPr>
            </a:lvl1pPr>
            <a:lvl2pPr>
              <a:defRPr lang="it-IT">
                <a:solidFill>
                  <a:schemeClr val="bg1"/>
                </a:solidFill>
              </a:defRPr>
            </a:lvl2pPr>
            <a:lvl3pPr>
              <a:defRPr lang="it-IT">
                <a:solidFill>
                  <a:schemeClr val="bg1"/>
                </a:solidFill>
              </a:defRPr>
            </a:lvl3pPr>
            <a:lvl4pPr>
              <a:defRPr lang="it-IT">
                <a:solidFill>
                  <a:schemeClr val="bg1"/>
                </a:solidFill>
              </a:defRPr>
            </a:lvl4pPr>
            <a:lvl5pPr>
              <a:defRPr lang="it-IT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0" y="1792224"/>
            <a:ext cx="4754880" cy="1682750"/>
          </a:xfrm>
        </p:spPr>
        <p:txBody>
          <a:bodyPr rtlCol="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</p:txBody>
      </p:sp>
      <p:sp>
        <p:nvSpPr>
          <p:cNvPr id="15" name="Segnaposto testo 13">
            <a:extLst>
              <a:ext uri="{FF2B5EF4-FFF2-40B4-BE49-F238E27FC236}">
                <a16:creationId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5760" y="4123944"/>
            <a:ext cx="4754880" cy="941831"/>
          </a:xfrm>
        </p:spPr>
        <p:txBody>
          <a:bodyPr rtlCol="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</p:txBody>
      </p:sp>
      <p:sp>
        <p:nvSpPr>
          <p:cNvPr id="22" name="Segnaposto testo 10">
            <a:extLst>
              <a:ext uri="{FF2B5EF4-FFF2-40B4-BE49-F238E27FC236}">
                <a16:creationId xmlns:a16="http://schemas.microsoft.com/office/drawing/2014/main" id="{93287C28-1CA8-AEA5-1E16-BC0B1E99CD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936" y="5065776"/>
            <a:ext cx="4828032" cy="490538"/>
          </a:xfr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it-IT" sz="2200" b="1">
                <a:solidFill>
                  <a:schemeClr val="tx2"/>
                </a:solidFill>
              </a:defRPr>
            </a:lvl1pPr>
            <a:lvl2pPr>
              <a:defRPr lang="it-IT">
                <a:solidFill>
                  <a:schemeClr val="bg1"/>
                </a:solidFill>
              </a:defRPr>
            </a:lvl2pPr>
            <a:lvl3pPr>
              <a:defRPr lang="it-IT">
                <a:solidFill>
                  <a:schemeClr val="bg1"/>
                </a:solidFill>
              </a:defRPr>
            </a:lvl3pPr>
            <a:lvl4pPr>
              <a:defRPr lang="it-IT">
                <a:solidFill>
                  <a:schemeClr val="bg1"/>
                </a:solidFill>
              </a:defRPr>
            </a:lvl4pPr>
            <a:lvl5pPr>
              <a:defRPr lang="it-IT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3" name="Segnaposto testo 13">
            <a:extLst>
              <a:ext uri="{FF2B5EF4-FFF2-40B4-BE49-F238E27FC236}">
                <a16:creationId xmlns:a16="http://schemas.microsoft.com/office/drawing/2014/main" id="{19920C32-5167-72B1-7B9E-709723F907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5760" y="5605272"/>
            <a:ext cx="4754880" cy="1143254"/>
          </a:xfrm>
        </p:spPr>
        <p:txBody>
          <a:bodyPr rtlCol="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3775982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contenuti a destr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F5F7D9D8-A960-E038-84D2-764C7A50F698}"/>
              </a:ext>
            </a:extLst>
          </p:cNvPr>
          <p:cNvSpPr/>
          <p:nvPr userDrawn="1"/>
        </p:nvSpPr>
        <p:spPr>
          <a:xfrm>
            <a:off x="-12700" y="858"/>
            <a:ext cx="3060700" cy="68571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>
              <a:solidFill>
                <a:schemeClr val="bg1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5BFCF61C-3B18-4C03-8326-CC3B32D710C9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399032"/>
            <a:ext cx="4846320" cy="1682749"/>
          </a:xfrm>
        </p:spPr>
        <p:txBody>
          <a:bodyPr rtlCol="0"/>
          <a:lstStyle>
            <a:lvl1pPr>
              <a:lnSpc>
                <a:spcPct val="80000"/>
              </a:lnSpc>
              <a:defRPr lang="it-IT" sz="5000">
                <a:solidFill>
                  <a:schemeClr val="tx2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5352" y="1252728"/>
            <a:ext cx="4828032" cy="490538"/>
          </a:xfr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it-IT" sz="2200" b="1">
                <a:solidFill>
                  <a:schemeClr val="tx2"/>
                </a:solidFill>
              </a:defRPr>
            </a:lvl1pPr>
            <a:lvl2pPr>
              <a:defRPr lang="it-IT">
                <a:solidFill>
                  <a:schemeClr val="bg1"/>
                </a:solidFill>
              </a:defRPr>
            </a:lvl2pPr>
            <a:lvl3pPr>
              <a:defRPr lang="it-IT">
                <a:solidFill>
                  <a:schemeClr val="bg1"/>
                </a:solidFill>
              </a:defRPr>
            </a:lvl3pPr>
            <a:lvl4pPr>
              <a:defRPr lang="it-IT">
                <a:solidFill>
                  <a:schemeClr val="bg1"/>
                </a:solidFill>
              </a:defRPr>
            </a:lvl4pPr>
            <a:lvl5pPr>
              <a:defRPr lang="it-IT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2" name="Segnaposto testo 10">
            <a:extLst>
              <a:ext uri="{FF2B5EF4-FFF2-40B4-BE49-F238E27FC236}">
                <a16:creationId xmlns:a16="http://schemas.microsoft.com/office/drawing/2014/main" id="{BA37E40B-957E-C00E-3B34-1B67D341A7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5352" y="3502152"/>
            <a:ext cx="4828032" cy="490538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it-IT" sz="2200" b="1">
                <a:solidFill>
                  <a:schemeClr val="tx2"/>
                </a:solidFill>
              </a:defRPr>
            </a:lvl1pPr>
            <a:lvl2pPr>
              <a:defRPr lang="it-IT">
                <a:solidFill>
                  <a:schemeClr val="bg1"/>
                </a:solidFill>
              </a:defRPr>
            </a:lvl2pPr>
            <a:lvl3pPr>
              <a:defRPr lang="it-IT">
                <a:solidFill>
                  <a:schemeClr val="bg1"/>
                </a:solidFill>
              </a:defRPr>
            </a:lvl3pPr>
            <a:lvl4pPr>
              <a:defRPr lang="it-IT">
                <a:solidFill>
                  <a:schemeClr val="bg1"/>
                </a:solidFill>
              </a:defRPr>
            </a:lvl4pPr>
            <a:lvl5pPr>
              <a:defRPr lang="it-IT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89320" y="1792224"/>
            <a:ext cx="4754880" cy="1682750"/>
          </a:xfrm>
        </p:spPr>
        <p:txBody>
          <a:bodyPr rtlCol="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</p:txBody>
      </p:sp>
      <p:sp>
        <p:nvSpPr>
          <p:cNvPr id="15" name="Segnaposto testo 13">
            <a:extLst>
              <a:ext uri="{FF2B5EF4-FFF2-40B4-BE49-F238E27FC236}">
                <a16:creationId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89320" y="3941064"/>
            <a:ext cx="4754880" cy="1682750"/>
          </a:xfrm>
        </p:spPr>
        <p:txBody>
          <a:bodyPr rtlCol="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40DF3371-342F-C17D-5A7F-EF76E89A55C5}"/>
              </a:ext>
            </a:extLst>
          </p:cNvPr>
          <p:cNvGrpSpPr/>
          <p:nvPr userDrawn="1"/>
        </p:nvGrpSpPr>
        <p:grpSpPr>
          <a:xfrm>
            <a:off x="-11882" y="3045007"/>
            <a:ext cx="4279082" cy="364"/>
            <a:chOff x="5475479" y="5537794"/>
            <a:chExt cx="4279082" cy="364"/>
          </a:xfrm>
        </p:grpSpPr>
        <p:cxnSp>
          <p:nvCxnSpPr>
            <p:cNvPr id="24" name="Connettore diritto 23">
              <a:extLst>
                <a:ext uri="{FF2B5EF4-FFF2-40B4-BE49-F238E27FC236}">
                  <a16:creationId xmlns:a16="http://schemas.microsoft.com/office/drawing/2014/main" id="{84369914-5489-3EA1-5419-F83F6C7A150D}"/>
                </a:ext>
              </a:extLst>
            </p:cNvPr>
            <p:cNvCxnSpPr>
              <a:cxnSpLocks/>
            </p:cNvCxnSpPr>
            <p:nvPr/>
          </p:nvCxnSpPr>
          <p:spPr>
            <a:xfrm>
              <a:off x="5475479" y="5537976"/>
              <a:ext cx="3060700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diritto 24">
              <a:extLst>
                <a:ext uri="{FF2B5EF4-FFF2-40B4-BE49-F238E27FC236}">
                  <a16:creationId xmlns:a16="http://schemas.microsoft.com/office/drawing/2014/main" id="{0BDE23CC-0B75-F3A6-1882-265BF90D4A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37690" y="5537794"/>
              <a:ext cx="1216871" cy="364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0977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contenuti a destra (scuro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5749AEB6-4539-A203-D085-8EBE329C08E0}"/>
              </a:ext>
            </a:extLst>
          </p:cNvPr>
          <p:cNvSpPr/>
          <p:nvPr userDrawn="1"/>
        </p:nvSpPr>
        <p:spPr>
          <a:xfrm>
            <a:off x="3962399" y="858"/>
            <a:ext cx="8271641" cy="68571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>
              <a:solidFill>
                <a:schemeClr val="tx2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it-IT">
                <a:solidFill>
                  <a:schemeClr val="bg1"/>
                </a:solidFill>
              </a:defRPr>
            </a:lvl1pPr>
          </a:lstStyle>
          <a:p>
            <a:pPr rtl="0"/>
            <a:fld id="{5BFCF61C-3B18-4C03-8326-CC3B32D710C9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399032"/>
            <a:ext cx="4846320" cy="1682749"/>
          </a:xfrm>
        </p:spPr>
        <p:txBody>
          <a:bodyPr rtlCol="0"/>
          <a:lstStyle>
            <a:lvl1pPr>
              <a:lnSpc>
                <a:spcPct val="80000"/>
              </a:lnSpc>
              <a:defRPr lang="it-IT" sz="5000">
                <a:solidFill>
                  <a:schemeClr val="accent4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5352" y="1353312"/>
            <a:ext cx="4828032" cy="490538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it-IT" sz="2200" b="1">
                <a:solidFill>
                  <a:schemeClr val="accent5"/>
                </a:solidFill>
              </a:defRPr>
            </a:lvl1pPr>
            <a:lvl2pPr>
              <a:defRPr lang="it-IT">
                <a:solidFill>
                  <a:schemeClr val="bg1"/>
                </a:solidFill>
              </a:defRPr>
            </a:lvl2pPr>
            <a:lvl3pPr>
              <a:defRPr lang="it-IT">
                <a:solidFill>
                  <a:schemeClr val="bg1"/>
                </a:solidFill>
              </a:defRPr>
            </a:lvl3pPr>
            <a:lvl4pPr>
              <a:defRPr lang="it-IT">
                <a:solidFill>
                  <a:schemeClr val="bg1"/>
                </a:solidFill>
              </a:defRPr>
            </a:lvl4pPr>
            <a:lvl5pPr>
              <a:defRPr lang="it-IT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2" name="Segnaposto testo 10">
            <a:extLst>
              <a:ext uri="{FF2B5EF4-FFF2-40B4-BE49-F238E27FC236}">
                <a16:creationId xmlns:a16="http://schemas.microsoft.com/office/drawing/2014/main" id="{BA37E40B-957E-C00E-3B34-1B67D341A7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5352" y="3502152"/>
            <a:ext cx="4828032" cy="490538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it-IT" sz="2200" b="1">
                <a:solidFill>
                  <a:schemeClr val="accent5"/>
                </a:solidFill>
              </a:defRPr>
            </a:lvl1pPr>
            <a:lvl2pPr>
              <a:defRPr lang="it-IT">
                <a:solidFill>
                  <a:schemeClr val="bg1"/>
                </a:solidFill>
              </a:defRPr>
            </a:lvl2pPr>
            <a:lvl3pPr>
              <a:defRPr lang="it-IT">
                <a:solidFill>
                  <a:schemeClr val="bg1"/>
                </a:solidFill>
              </a:defRPr>
            </a:lvl3pPr>
            <a:lvl4pPr>
              <a:defRPr lang="it-IT">
                <a:solidFill>
                  <a:schemeClr val="bg1"/>
                </a:solidFill>
              </a:defRPr>
            </a:lvl4pPr>
            <a:lvl5pPr>
              <a:defRPr lang="it-IT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1032" y="1792224"/>
            <a:ext cx="4754880" cy="1682750"/>
          </a:xfrm>
        </p:spPr>
        <p:txBody>
          <a:bodyPr rtlCol="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accent5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accent5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accent5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accent5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</p:txBody>
      </p:sp>
      <p:sp>
        <p:nvSpPr>
          <p:cNvPr id="15" name="Segnaposto testo 13">
            <a:extLst>
              <a:ext uri="{FF2B5EF4-FFF2-40B4-BE49-F238E27FC236}">
                <a16:creationId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71032" y="3941064"/>
            <a:ext cx="4754880" cy="1682750"/>
          </a:xfrm>
        </p:spPr>
        <p:txBody>
          <a:bodyPr rtlCol="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accent5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accent5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accent5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accent5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lang="it-IT" sz="16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0D78A0CF-0A37-4436-67C4-B32FD7703E96}"/>
              </a:ext>
            </a:extLst>
          </p:cNvPr>
          <p:cNvGrpSpPr/>
          <p:nvPr userDrawn="1"/>
        </p:nvGrpSpPr>
        <p:grpSpPr>
          <a:xfrm>
            <a:off x="-28308" y="2514621"/>
            <a:ext cx="5666632" cy="0"/>
            <a:chOff x="5464255" y="5541151"/>
            <a:chExt cx="5666632" cy="0"/>
          </a:xfrm>
        </p:grpSpPr>
        <p:cxnSp>
          <p:nvCxnSpPr>
            <p:cNvPr id="24" name="Connettore diritto 23">
              <a:extLst>
                <a:ext uri="{FF2B5EF4-FFF2-40B4-BE49-F238E27FC236}">
                  <a16:creationId xmlns:a16="http://schemas.microsoft.com/office/drawing/2014/main" id="{8FC6D8A4-CA31-16C2-95B7-B98F65F29A69}"/>
                </a:ext>
              </a:extLst>
            </p:cNvPr>
            <p:cNvCxnSpPr>
              <a:cxnSpLocks/>
            </p:cNvCxnSpPr>
            <p:nvPr/>
          </p:nvCxnSpPr>
          <p:spPr>
            <a:xfrm>
              <a:off x="5464255" y="5541151"/>
              <a:ext cx="3991534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diritto 24">
              <a:extLst>
                <a:ext uri="{FF2B5EF4-FFF2-40B4-BE49-F238E27FC236}">
                  <a16:creationId xmlns:a16="http://schemas.microsoft.com/office/drawing/2014/main" id="{02097A8D-64FC-CDBD-4497-5E32BC6AF9C2}"/>
                </a:ext>
              </a:extLst>
            </p:cNvPr>
            <p:cNvCxnSpPr>
              <a:cxnSpLocks/>
            </p:cNvCxnSpPr>
            <p:nvPr/>
          </p:nvCxnSpPr>
          <p:spPr>
            <a:xfrm>
              <a:off x="9454487" y="5541151"/>
              <a:ext cx="1676400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19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76BC278-3A9A-4241-1DE5-469D2AB5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367"/>
            <a:ext cx="10515600" cy="5753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38A5E58-5605-E2B6-AEBE-7EF159AAD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it-IT"/>
            </a:def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21D507-72FD-CB53-B342-C69D562AF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it-I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1A3E9A7-861F-C5C4-DD4E-37AC66D86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1480" y="301752"/>
            <a:ext cx="182880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it-IT" sz="1200">
                <a:solidFill>
                  <a:schemeClr val="tx2"/>
                </a:solidFill>
              </a:defRPr>
            </a:lvl1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77A1DC-56B8-6C78-5020-E45478D09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22408" y="301752"/>
            <a:ext cx="1673352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it-IT" sz="1200">
                <a:solidFill>
                  <a:schemeClr val="tx2"/>
                </a:solidFill>
              </a:defRPr>
            </a:lvl1pPr>
          </a:lstStyle>
          <a:p>
            <a:pPr rtl="0"/>
            <a:fld id="{5BFCF61C-3B18-4C03-8326-CC3B32D710C9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3506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1" r:id="rId3"/>
    <p:sldLayoutId id="2147483660" r:id="rId4"/>
    <p:sldLayoutId id="2147483661" r:id="rId5"/>
    <p:sldLayoutId id="2147483665" r:id="rId6"/>
    <p:sldLayoutId id="2147483662" r:id="rId7"/>
    <p:sldLayoutId id="2147483664" r:id="rId8"/>
    <p:sldLayoutId id="2147483663" r:id="rId9"/>
    <p:sldLayoutId id="2147483652" r:id="rId10"/>
    <p:sldLayoutId id="2147483666" r:id="rId11"/>
    <p:sldLayoutId id="2147483658" r:id="rId12"/>
    <p:sldLayoutId id="2147483654" r:id="rId13"/>
    <p:sldLayoutId id="2147483655" r:id="rId14"/>
    <p:sldLayoutId id="2147483656" r:id="rId15"/>
    <p:sldLayoutId id="2147483657" r:id="rId16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it-IT" sz="44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it-IT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pixabay.com/de/photos/chirurgie-spender-transplantation-1049588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8" name="Rectangle 275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77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 descr="Immagine che contiene Auricolari, cavo, bianco e nero, interno&#10;&#10;Il contenuto generato dall&amp;#39;IA potrebbe non essere corretto.">
            <a:extLst>
              <a:ext uri="{FF2B5EF4-FFF2-40B4-BE49-F238E27FC236}">
                <a16:creationId xmlns:a16="http://schemas.microsoft.com/office/drawing/2014/main" id="{69075A1E-C462-6F48-E2F1-CE9F5CF7F4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70000"/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18367" b="-1"/>
          <a:stretch>
            <a:fillRect/>
          </a:stretch>
        </p:blipFill>
        <p:spPr>
          <a:xfrm>
            <a:off x="3048" y="-2458"/>
            <a:ext cx="8450317" cy="685554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</p:pic>
      <p:sp>
        <p:nvSpPr>
          <p:cNvPr id="24" name="Titolo 23">
            <a:extLst>
              <a:ext uri="{FF2B5EF4-FFF2-40B4-BE49-F238E27FC236}">
                <a16:creationId xmlns:a16="http://schemas.microsoft.com/office/drawing/2014/main" id="{04B07C7A-8E1D-7BF7-31C8-5C68C6D2F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819526"/>
            <a:ext cx="7136091" cy="2640576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indent="447675">
              <a:lnSpc>
                <a:spcPct val="100000"/>
              </a:lnSpc>
            </a:pPr>
            <a:br>
              <a:rPr lang="it-IT" sz="1800" b="1" i="1" dirty="0"/>
            </a:br>
            <a:r>
              <a:rPr lang="it-IT" sz="2000" b="1" i="1" dirty="0">
                <a:highlight>
                  <a:srgbClr val="333B3C"/>
                </a:highlight>
              </a:rPr>
              <a:t>LA  responsabilità penale professionale in chirurgia bariatrica: la prospettiva del giudice penale</a:t>
            </a:r>
            <a:br>
              <a:rPr lang="it-IT" sz="2000" dirty="0">
                <a:highlight>
                  <a:srgbClr val="FFFF00"/>
                </a:highlight>
              </a:rPr>
            </a:br>
            <a:br>
              <a:rPr lang="it-IT" sz="2000" dirty="0">
                <a:solidFill>
                  <a:schemeClr val="tx1"/>
                </a:solidFill>
                <a:cs typeface="Arial"/>
              </a:rPr>
            </a:br>
            <a:r>
              <a:rPr lang="it-IT" sz="2200" dirty="0">
                <a:solidFill>
                  <a:schemeClr val="tx1"/>
                </a:solidFill>
                <a:cs typeface="Arial"/>
              </a:rPr>
              <a:t>xxxiii </a:t>
            </a:r>
            <a:r>
              <a:rPr lang="it-IT" sz="2200" dirty="0" err="1">
                <a:solidFill>
                  <a:schemeClr val="tx1"/>
                </a:solidFill>
                <a:cs typeface="Arial"/>
              </a:rPr>
              <a:t>cONGRESSO</a:t>
            </a:r>
            <a:r>
              <a:rPr lang="it-IT" sz="2200" dirty="0">
                <a:solidFill>
                  <a:schemeClr val="tx1"/>
                </a:solidFill>
                <a:cs typeface="Arial"/>
              </a:rPr>
              <a:t> nazionale </a:t>
            </a:r>
            <a:r>
              <a:rPr lang="it-IT" sz="2200" dirty="0" err="1">
                <a:solidFill>
                  <a:schemeClr val="tx1"/>
                </a:solidFill>
                <a:cs typeface="Arial"/>
              </a:rPr>
              <a:t>sicob</a:t>
            </a:r>
            <a:r>
              <a:rPr lang="it-IT" sz="2200" dirty="0">
                <a:solidFill>
                  <a:schemeClr val="tx1"/>
                </a:solidFill>
                <a:cs typeface="Arial"/>
              </a:rPr>
              <a:t> </a:t>
            </a:r>
            <a:br>
              <a:rPr lang="it-IT" sz="2200" dirty="0">
                <a:solidFill>
                  <a:schemeClr val="tx1"/>
                </a:solidFill>
                <a:cs typeface="Arial"/>
              </a:rPr>
            </a:br>
            <a:r>
              <a:rPr lang="it-IT" sz="1400" dirty="0">
                <a:solidFill>
                  <a:schemeClr val="tx1"/>
                </a:solidFill>
                <a:cs typeface="Arial"/>
              </a:rPr>
              <a:t>Salerno 29 – 31 ottobre 2025 </a:t>
            </a:r>
          </a:p>
        </p:txBody>
      </p:sp>
      <p:sp>
        <p:nvSpPr>
          <p:cNvPr id="11" name="Sottotitolo 10">
            <a:extLst>
              <a:ext uri="{FF2B5EF4-FFF2-40B4-BE49-F238E27FC236}">
                <a16:creationId xmlns:a16="http://schemas.microsoft.com/office/drawing/2014/main" id="{EF3A7BFE-9123-98C4-791C-9A3FE773C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9365" y="6467475"/>
            <a:ext cx="3186260" cy="533399"/>
          </a:xfr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</a:lstStyle>
          <a:p>
            <a:pPr>
              <a:spcAft>
                <a:spcPts val="600"/>
              </a:spcAft>
            </a:pPr>
            <a:r>
              <a:rPr lang="it-IT" sz="1400" dirty="0">
                <a:solidFill>
                  <a:schemeClr val="tx1"/>
                </a:solidFill>
              </a:rPr>
              <a:t>Piera  Bossi  - Tribunale di Milano</a:t>
            </a:r>
            <a:endParaRPr lang="it-IT" sz="140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9EDA4CF-916F-CBD2-669D-8A6BECC47B9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" b="1"/>
          <a:stretch/>
        </p:blipFill>
        <p:spPr>
          <a:xfrm>
            <a:off x="6229215" y="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gradFill flip="none" rotWithShape="1">
            <a:gsLst>
              <a:gs pos="10000">
                <a:schemeClr val="accent2">
                  <a:lumMod val="40000"/>
                  <a:lumOff val="60000"/>
                </a:schemeClr>
              </a:gs>
              <a:gs pos="45000">
                <a:schemeClr val="accent2">
                  <a:lumMod val="95000"/>
                  <a:lumOff val="5000"/>
                </a:schemeClr>
              </a:gs>
              <a:gs pos="99000">
                <a:schemeClr val="accent2">
                  <a:lumMod val="60000"/>
                </a:schemeClr>
              </a:gs>
            </a:gsLst>
            <a:lin ang="2700000" scaled="1"/>
            <a:tileRect/>
          </a:gradFill>
          <a:effectLst/>
        </p:spPr>
      </p:pic>
    </p:spTree>
    <p:extLst>
      <p:ext uri="{BB962C8B-B14F-4D97-AF65-F5344CB8AC3E}">
        <p14:creationId xmlns:p14="http://schemas.microsoft.com/office/powerpoint/2010/main" val="2863103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numero diapositiva 13">
            <a:extLst>
              <a:ext uri="{FF2B5EF4-FFF2-40B4-BE49-F238E27FC236}">
                <a16:creationId xmlns:a16="http://schemas.microsoft.com/office/drawing/2014/main" id="{CB66A1BD-2500-AB18-9DCA-0585F33C2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2408" y="301752"/>
            <a:ext cx="1673352" cy="274320"/>
          </a:xfrm>
        </p:spPr>
        <p:txBody>
          <a:bodyPr rtlCol="0" anchor="ctr">
            <a:normAutofit/>
          </a:bodyPr>
          <a:lstStyle>
            <a:defPPr>
              <a:defRPr lang="it-IT"/>
            </a:defPPr>
          </a:lstStyle>
          <a:p>
            <a:pPr rtl="0">
              <a:spcAft>
                <a:spcPts val="600"/>
              </a:spcAft>
            </a:pPr>
            <a:fld id="{5BFCF61C-3B18-4C03-8326-CC3B32D710C9}" type="slidenum">
              <a:rPr lang="it-IT" smtClean="0"/>
              <a:pPr rtl="0">
                <a:spcAft>
                  <a:spcPts val="600"/>
                </a:spcAft>
              </a:pPr>
              <a:t>10</a:t>
            </a:fld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052E563-D2B2-A0AD-3574-E8C8FDCE3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17726"/>
            <a:ext cx="12106275" cy="575321"/>
          </a:xfrm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 sz="3600" dirty="0">
                <a:solidFill>
                  <a:schemeClr val="tx1"/>
                </a:solidFill>
              </a:rPr>
              <a:t>TEAM CHIRUGICO E RESPONSABILITA’ DI Équipe </a:t>
            </a:r>
          </a:p>
        </p:txBody>
      </p:sp>
      <p:pic>
        <p:nvPicPr>
          <p:cNvPr id="4" name="Immagine 3" descr="Immagine che contiene stanza, scena, stanza d'ospedale, medico">
            <a:extLst>
              <a:ext uri="{FF2B5EF4-FFF2-40B4-BE49-F238E27FC236}">
                <a16:creationId xmlns:a16="http://schemas.microsoft.com/office/drawing/2014/main" id="{49E3145F-6D30-6E55-017D-EF8BEF381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522" r="18768" b="2"/>
          <a:stretch>
            <a:fillRect/>
          </a:stretch>
        </p:blipFill>
        <p:spPr>
          <a:xfrm>
            <a:off x="411480" y="1857677"/>
            <a:ext cx="5266998" cy="4524074"/>
          </a:xfrm>
          <a:prstGeom prst="rect">
            <a:avLst/>
          </a:prstGeom>
          <a:noFill/>
        </p:spPr>
      </p:pic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0D775342-B398-D058-62EA-D657A2192D6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854727" y="2538793"/>
            <a:ext cx="6019800" cy="3842958"/>
          </a:xfrm>
        </p:spPr>
        <p:txBody>
          <a:bodyPr rtlCol="0" anchor="t">
            <a:normAutofit/>
          </a:bodyPr>
          <a:lstStyle>
            <a:defPPr>
              <a:defRPr lang="it-IT"/>
            </a:defPPr>
          </a:lstStyle>
          <a:p>
            <a:pPr marL="542925" lvl="0" indent="-457200">
              <a:buFont typeface="Wingdings" panose="05000000000000000000" pitchFamily="2" charset="2"/>
              <a:buChar char="Ø"/>
            </a:pPr>
            <a:r>
              <a:rPr lang="en-US" kern="1200" dirty="0" err="1">
                <a:solidFill>
                  <a:schemeClr val="tx1"/>
                </a:solidFill>
              </a:rPr>
              <a:t>Chirurgo</a:t>
            </a:r>
            <a:r>
              <a:rPr lang="en-US" kern="1200" dirty="0">
                <a:solidFill>
                  <a:schemeClr val="tx1"/>
                </a:solidFill>
              </a:rPr>
              <a:t>, </a:t>
            </a:r>
            <a:r>
              <a:rPr lang="en-US" kern="1200" dirty="0" err="1">
                <a:solidFill>
                  <a:schemeClr val="tx1"/>
                </a:solidFill>
              </a:rPr>
              <a:t>anestesista</a:t>
            </a:r>
            <a:r>
              <a:rPr lang="en-US" kern="1200" dirty="0">
                <a:solidFill>
                  <a:schemeClr val="tx1"/>
                </a:solidFill>
              </a:rPr>
              <a:t>, </a:t>
            </a:r>
            <a:r>
              <a:rPr lang="en-US" kern="1200" dirty="0" err="1">
                <a:solidFill>
                  <a:schemeClr val="tx1"/>
                </a:solidFill>
              </a:rPr>
              <a:t>nutrizionista</a:t>
            </a:r>
            <a:r>
              <a:rPr lang="en-US" kern="1200" dirty="0">
                <a:solidFill>
                  <a:schemeClr val="tx1"/>
                </a:solidFill>
              </a:rPr>
              <a:t>, </a:t>
            </a:r>
            <a:r>
              <a:rPr lang="en-US" kern="1200" dirty="0" err="1">
                <a:solidFill>
                  <a:schemeClr val="tx1"/>
                </a:solidFill>
              </a:rPr>
              <a:t>infermieri</a:t>
            </a:r>
            <a:endParaRPr lang="en-US" kern="1200" dirty="0">
              <a:solidFill>
                <a:schemeClr val="tx1"/>
              </a:solidFill>
            </a:endParaRPr>
          </a:p>
          <a:p>
            <a:pPr marL="542925" lvl="0" indent="-457200">
              <a:buFont typeface="Wingdings" panose="05000000000000000000" pitchFamily="2" charset="2"/>
              <a:buChar char="Ø"/>
            </a:pPr>
            <a:r>
              <a:rPr lang="en-US" kern="1200" dirty="0" err="1">
                <a:solidFill>
                  <a:schemeClr val="tx1"/>
                </a:solidFill>
              </a:rPr>
              <a:t>Responsabilità</a:t>
            </a:r>
            <a:r>
              <a:rPr lang="en-US" kern="1200" dirty="0">
                <a:solidFill>
                  <a:schemeClr val="tx1"/>
                </a:solidFill>
              </a:rPr>
              <a:t> </a:t>
            </a:r>
            <a:r>
              <a:rPr lang="en-US" kern="1200" dirty="0" err="1">
                <a:solidFill>
                  <a:schemeClr val="tx1"/>
                </a:solidFill>
              </a:rPr>
              <a:t>individuale</a:t>
            </a:r>
            <a:r>
              <a:rPr lang="en-US" kern="1200" dirty="0">
                <a:solidFill>
                  <a:schemeClr val="tx1"/>
                </a:solidFill>
              </a:rPr>
              <a:t> vs. </a:t>
            </a:r>
            <a:r>
              <a:rPr lang="en-US" kern="1200" dirty="0" err="1">
                <a:solidFill>
                  <a:schemeClr val="tx1"/>
                </a:solidFill>
              </a:rPr>
              <a:t>responsabilità</a:t>
            </a:r>
            <a:r>
              <a:rPr lang="en-US" kern="1200" dirty="0">
                <a:solidFill>
                  <a:schemeClr val="tx1"/>
                </a:solidFill>
              </a:rPr>
              <a:t> di </a:t>
            </a:r>
            <a:r>
              <a:rPr lang="en-US" kern="1200" dirty="0" err="1">
                <a:solidFill>
                  <a:schemeClr val="tx1"/>
                </a:solidFill>
              </a:rPr>
              <a:t>gruppo</a:t>
            </a:r>
            <a:endParaRPr lang="en-US" kern="1200" dirty="0">
              <a:solidFill>
                <a:schemeClr val="tx1"/>
              </a:solidFill>
            </a:endParaRPr>
          </a:p>
          <a:p>
            <a:pPr marL="542925" lvl="0" indent="-45720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tx1"/>
                </a:solidFill>
              </a:rPr>
              <a:t>Affidamento</a:t>
            </a:r>
            <a:r>
              <a:rPr lang="en-US" dirty="0">
                <a:solidFill>
                  <a:schemeClr val="tx1"/>
                </a:solidFill>
              </a:rPr>
              <a:t> e </a:t>
            </a:r>
            <a:r>
              <a:rPr lang="en-US" dirty="0" err="1">
                <a:solidFill>
                  <a:schemeClr val="tx1"/>
                </a:solidFill>
              </a:rPr>
              <a:t>sfere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competenza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kern="1200" dirty="0">
              <a:solidFill>
                <a:schemeClr val="tx1"/>
              </a:solidFill>
            </a:endParaRPr>
          </a:p>
          <a:p>
            <a:pPr marL="542925" lvl="0" indent="-457200">
              <a:buFont typeface="Wingdings" panose="05000000000000000000" pitchFamily="2" charset="2"/>
              <a:buChar char="Ø"/>
            </a:pPr>
            <a:r>
              <a:rPr lang="en-US" kern="1200" dirty="0" err="1">
                <a:solidFill>
                  <a:schemeClr val="tx1"/>
                </a:solidFill>
              </a:rPr>
              <a:t>Coordinamento</a:t>
            </a:r>
            <a:r>
              <a:rPr lang="en-US" kern="1200" dirty="0">
                <a:solidFill>
                  <a:schemeClr val="tx1"/>
                </a:solidFill>
              </a:rPr>
              <a:t> e </a:t>
            </a:r>
            <a:r>
              <a:rPr lang="en-US" kern="1200" dirty="0" err="1">
                <a:solidFill>
                  <a:schemeClr val="tx1"/>
                </a:solidFill>
              </a:rPr>
              <a:t>vigilanza</a:t>
            </a:r>
            <a:r>
              <a:rPr lang="en-US" kern="1200" dirty="0">
                <a:solidFill>
                  <a:schemeClr val="tx1"/>
                </a:solidFill>
              </a:rPr>
              <a:t>: </a:t>
            </a:r>
            <a:r>
              <a:rPr lang="en-US" kern="1200" dirty="0" err="1">
                <a:solidFill>
                  <a:schemeClr val="tx1"/>
                </a:solidFill>
              </a:rPr>
              <a:t>profili</a:t>
            </a:r>
            <a:r>
              <a:rPr lang="en-US" kern="1200" dirty="0">
                <a:solidFill>
                  <a:schemeClr val="tx1"/>
                </a:solidFill>
              </a:rPr>
              <a:t> di </a:t>
            </a:r>
            <a:r>
              <a:rPr lang="en-US" kern="1200" dirty="0" err="1">
                <a:solidFill>
                  <a:schemeClr val="tx1"/>
                </a:solidFill>
              </a:rPr>
              <a:t>colpa</a:t>
            </a:r>
            <a:r>
              <a:rPr lang="en-US" kern="1200" dirty="0">
                <a:solidFill>
                  <a:schemeClr val="tx1"/>
                </a:solidFill>
              </a:rPr>
              <a:t> per </a:t>
            </a:r>
            <a:r>
              <a:rPr lang="en-US" b="1" kern="1200" dirty="0" err="1">
                <a:solidFill>
                  <a:schemeClr val="tx1"/>
                </a:solidFill>
              </a:rPr>
              <a:t>omesso</a:t>
            </a:r>
            <a:r>
              <a:rPr lang="en-US" b="1" kern="1200" dirty="0">
                <a:solidFill>
                  <a:schemeClr val="tx1"/>
                </a:solidFill>
              </a:rPr>
              <a:t> </a:t>
            </a:r>
            <a:r>
              <a:rPr lang="en-US" b="1" kern="1200" dirty="0" err="1">
                <a:solidFill>
                  <a:schemeClr val="tx1"/>
                </a:solidFill>
              </a:rPr>
              <a:t>controllo</a:t>
            </a:r>
            <a:endParaRPr lang="en-US" kern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kern="1200" dirty="0"/>
          </a:p>
        </p:txBody>
      </p:sp>
    </p:spTree>
    <p:extLst>
      <p:ext uri="{BB962C8B-B14F-4D97-AF65-F5344CB8AC3E}">
        <p14:creationId xmlns:p14="http://schemas.microsoft.com/office/powerpoint/2010/main" val="73848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Attrezzature mediche, medico, assistenza sanitaria, interno&#10;&#10;Il contenuto generato dall'IA potrebbe non essere corretto.">
            <a:extLst>
              <a:ext uri="{FF2B5EF4-FFF2-40B4-BE49-F238E27FC236}">
                <a16:creationId xmlns:a16="http://schemas.microsoft.com/office/drawing/2014/main" id="{F5766CA3-0BB4-0688-C3F1-1BDC6598DE8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3000"/>
          </a:blip>
          <a:srcRect l="8892" r="3553"/>
          <a:stretch>
            <a:fillRect/>
          </a:stretch>
        </p:blipFill>
        <p:spPr>
          <a:xfrm>
            <a:off x="0" y="237"/>
            <a:ext cx="12192422" cy="6857763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effectLst>
            <a:glow>
              <a:schemeClr val="accent2">
                <a:lumMod val="20000"/>
                <a:lumOff val="80000"/>
              </a:schemeClr>
            </a:glow>
            <a:reflection blurRad="1231900" stA="0" endPos="65000" dist="50800" dir="5400000" sy="-100000" algn="bl" rotWithShape="0"/>
            <a:softEdge rad="50800"/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7EB0CEA-3A60-9A15-2C37-095025996DA9}"/>
              </a:ext>
            </a:extLst>
          </p:cNvPr>
          <p:cNvSpPr txBox="1"/>
          <p:nvPr/>
        </p:nvSpPr>
        <p:spPr>
          <a:xfrm>
            <a:off x="4006735" y="576996"/>
            <a:ext cx="4156363" cy="784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4400" b="1" kern="1200" cap="all" dirty="0">
                <a:solidFill>
                  <a:srgbClr val="222A3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Linee EVOLUTIVE</a:t>
            </a:r>
            <a:endParaRPr lang="it-IT" sz="4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2487592-BBA9-7AF5-29FA-1909315E109D}"/>
              </a:ext>
            </a:extLst>
          </p:cNvPr>
          <p:cNvSpPr txBox="1"/>
          <p:nvPr/>
        </p:nvSpPr>
        <p:spPr>
          <a:xfrm>
            <a:off x="482139" y="1724115"/>
            <a:ext cx="10856422" cy="5182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it-IT" sz="2000" kern="1200" dirty="0">
                <a:solidFill>
                  <a:srgbClr val="1D2323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Medicina difensiva e impatto sulle scelte operatorie</a:t>
            </a:r>
            <a:endParaRPr lang="it-IT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it-IT" sz="2000" kern="1200" dirty="0">
                <a:solidFill>
                  <a:srgbClr val="1D2323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Tendenza verso la personalizzazione del rischio</a:t>
            </a:r>
            <a:endParaRPr lang="it-IT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it-IT" sz="2000" kern="1200" dirty="0">
                <a:solidFill>
                  <a:srgbClr val="1D2323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Rilevanza crescente della compliance alle linee guida e della formazione specialistica</a:t>
            </a:r>
            <a:endParaRPr lang="it-IT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None/>
            </a:pPr>
            <a:endParaRPr lang="it-IT" sz="2800" kern="1200" dirty="0">
              <a:solidFill>
                <a:srgbClr val="1D2323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algn="ctr">
              <a:lnSpc>
                <a:spcPct val="150000"/>
              </a:lnSpc>
              <a:buNone/>
            </a:pPr>
            <a:r>
              <a:rPr lang="it-IT" sz="2800" kern="1200" dirty="0">
                <a:solidFill>
                  <a:srgbClr val="1D2323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CONCLUSIONI</a:t>
            </a:r>
            <a:r>
              <a:rPr lang="it-IT" sz="2000" kern="1200" dirty="0">
                <a:solidFill>
                  <a:srgbClr val="1D2323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lang="it-IT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it-IT" sz="1800" b="1" kern="1200" dirty="0">
                <a:solidFill>
                  <a:srgbClr val="1D2323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	La chirurgia bariatrica amplifica i temi classici della colpa medica</a:t>
            </a:r>
            <a:endParaRPr lang="it-IT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it-IT" sz="1800" b="1" kern="1200" dirty="0">
                <a:solidFill>
                  <a:srgbClr val="1D2323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	Centrale il bilanciamento tra:</a:t>
            </a:r>
            <a:endParaRPr lang="it-IT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it-IT" sz="1800" kern="1200" dirty="0">
                <a:solidFill>
                  <a:srgbClr val="1D2323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	tutela del paziente e garanzia per il professionista</a:t>
            </a:r>
            <a:endParaRPr lang="it-IT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it-IT" sz="1800" b="1" kern="1200" dirty="0">
                <a:solidFill>
                  <a:srgbClr val="1D2323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             Obiettivo: una responsabilità penale “ragionevole” e non punitiva</a:t>
            </a:r>
            <a:endParaRPr lang="it-IT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4800" kern="1200" cap="all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+mj-ea"/>
                <a:cs typeface="Times New Roman" panose="02020603050405020304" pitchFamily="18" charset="0"/>
              </a:rPr>
              <a:t> </a:t>
            </a:r>
            <a:endParaRPr lang="it-IT" sz="10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36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0B85CC1-CC9E-26A5-C05A-E64ABEDD9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5BFCF61C-3B18-4C03-8326-CC3B32D710C9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9" name="Immagine 8" descr="Immagine che contiene Attrezzature mediche, medico, assistenza sanitaria, interno&#10;&#10;Il contenuto generato dall'IA potrebbe non essere corretto.">
            <a:extLst>
              <a:ext uri="{FF2B5EF4-FFF2-40B4-BE49-F238E27FC236}">
                <a16:creationId xmlns:a16="http://schemas.microsoft.com/office/drawing/2014/main" id="{F5766CA3-0BB4-0688-C3F1-1BDC6598DE8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3000"/>
          </a:blip>
          <a:srcRect l="8892" r="3553"/>
          <a:stretch>
            <a:fillRect/>
          </a:stretch>
        </p:blipFill>
        <p:spPr>
          <a:xfrm>
            <a:off x="0" y="236"/>
            <a:ext cx="12192423" cy="685776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effectLst>
            <a:glow>
              <a:schemeClr val="accent2">
                <a:lumMod val="20000"/>
                <a:lumOff val="80000"/>
              </a:schemeClr>
            </a:glow>
            <a:reflection blurRad="1231900" stA="0" endPos="65000" dist="50800" dir="5400000" sy="-100000" algn="bl" rotWithShape="0"/>
            <a:softEdge rad="50800"/>
          </a:effec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FE72986-3789-354D-A751-6AAC788D7522}"/>
              </a:ext>
            </a:extLst>
          </p:cNvPr>
          <p:cNvSpPr txBox="1"/>
          <p:nvPr/>
        </p:nvSpPr>
        <p:spPr>
          <a:xfrm>
            <a:off x="2546350" y="726880"/>
            <a:ext cx="73279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800" u="sng" kern="1200" cap="al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Times New Roman" panose="02020603050405020304" pitchFamily="18" charset="0"/>
              </a:rPr>
              <a:t>Il contesto della </a:t>
            </a:r>
            <a:r>
              <a:rPr lang="it-IT" sz="2800" u="sng" kern="1200" cap="all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Times New Roman" panose="02020603050405020304" pitchFamily="18" charset="0"/>
              </a:rPr>
              <a:t>chiruRgia</a:t>
            </a:r>
            <a:endParaRPr lang="it-IT" sz="2800" u="sng" cap="all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it-IT" sz="2800" u="sng" kern="1200" cap="al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Times New Roman" panose="02020603050405020304" pitchFamily="18" charset="0"/>
              </a:rPr>
              <a:t>bariatrica e La responsabilità</a:t>
            </a:r>
          </a:p>
          <a:p>
            <a:pPr algn="ctr">
              <a:buNone/>
            </a:pPr>
            <a:r>
              <a:rPr lang="it-IT" sz="2800" u="sng" kern="1200" cap="al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Times New Roman" panose="02020603050405020304" pitchFamily="18" charset="0"/>
              </a:rPr>
              <a:t>penale</a:t>
            </a:r>
            <a:endParaRPr lang="it-IT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37256BB-79C6-BF47-BD7D-A839D4BEEAC9}"/>
              </a:ext>
            </a:extLst>
          </p:cNvPr>
          <p:cNvSpPr txBox="1"/>
          <p:nvPr/>
        </p:nvSpPr>
        <p:spPr>
          <a:xfrm>
            <a:off x="1708150" y="3429000"/>
            <a:ext cx="8769350" cy="1963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24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Crescita della chirurgia bariatrica </a:t>
            </a:r>
            <a:r>
              <a:rPr lang="it-IT" sz="24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→</a:t>
            </a:r>
            <a:r>
              <a:rPr lang="it-IT" sz="24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aumento del contenzioso</a:t>
            </a:r>
            <a:endParaRPr lang="it-IT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24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Interventi ad alta complessit</a:t>
            </a:r>
            <a:r>
              <a:rPr lang="it-IT" sz="24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</a:t>
            </a:r>
            <a:r>
              <a:rPr lang="it-IT" sz="24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rischio intrinseco</a:t>
            </a:r>
            <a:endParaRPr lang="it-IT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24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Focus : quando l</a:t>
            </a:r>
            <a:r>
              <a:rPr lang="it-IT" sz="24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it-IT" sz="24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errore chirurgico diventa penalmente rilevante?</a:t>
            </a:r>
            <a:endParaRPr lang="it-IT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1500"/>
              </a:spcAft>
              <a:buNone/>
              <a:tabLst>
                <a:tab pos="457200" algn="l"/>
              </a:tabLst>
            </a:pPr>
            <a:r>
              <a:rPr lang="it-IT" sz="2400" b="1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Errore colpevole o evento inevitabile?</a:t>
            </a:r>
            <a:endParaRPr lang="it-IT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793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941D71DF-7225-6C66-9D2B-FAACEFF20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5BFCF61C-3B18-4C03-8326-CC3B32D710C9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8" name="Immagine 7" descr="Immagine che contiene Attrezzature mediche, medico, assistenza sanitaria, interno&#10;&#10;Il contenuto generato dall'IA potrebbe non essere corretto.">
            <a:extLst>
              <a:ext uri="{FF2B5EF4-FFF2-40B4-BE49-F238E27FC236}">
                <a16:creationId xmlns:a16="http://schemas.microsoft.com/office/drawing/2014/main" id="{F5766CA3-0BB4-0688-C3F1-1BDC6598DE8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3000"/>
          </a:blip>
          <a:srcRect l="8892" r="355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effectLst>
            <a:glow>
              <a:schemeClr val="accent2">
                <a:lumMod val="20000"/>
                <a:lumOff val="80000"/>
              </a:schemeClr>
            </a:glow>
            <a:reflection blurRad="1231900" stA="0" endPos="65000" dist="50800" dir="5400000" sy="-100000" algn="bl" rotWithShape="0"/>
            <a:softEdge rad="50800"/>
          </a:effec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72F069B-4ACB-762E-4D31-253E382F3051}"/>
              </a:ext>
            </a:extLst>
          </p:cNvPr>
          <p:cNvSpPr txBox="1"/>
          <p:nvPr/>
        </p:nvSpPr>
        <p:spPr>
          <a:xfrm>
            <a:off x="2941320" y="576072"/>
            <a:ext cx="6299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3200" kern="1200" cap="all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Il Quadro normativo di</a:t>
            </a:r>
          </a:p>
          <a:p>
            <a:pPr algn="ctr">
              <a:buNone/>
            </a:pPr>
            <a:r>
              <a:rPr lang="it-IT" sz="3200" kern="1200" cap="all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riferimento</a:t>
            </a:r>
            <a:endParaRPr lang="it-IT" sz="32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6DBCA33-5D95-7F21-A18B-677DD36B8377}"/>
              </a:ext>
            </a:extLst>
          </p:cNvPr>
          <p:cNvSpPr txBox="1"/>
          <p:nvPr/>
        </p:nvSpPr>
        <p:spPr>
          <a:xfrm>
            <a:off x="2205872" y="1653290"/>
            <a:ext cx="8753212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it-IT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43 c.p. Elemento soggettivo del reato (colpa) </a:t>
            </a:r>
          </a:p>
          <a:p>
            <a:pPr marL="342900" lvl="0" indent="-342900"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it-IT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</a:t>
            </a:r>
            <a:r>
              <a:rPr lang="it-IT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589 e 590 c.p. Omicidio e lesioni colpose </a:t>
            </a:r>
          </a:p>
          <a:p>
            <a:pPr marL="342900" lvl="0" indent="-342900"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it-IT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3, L. 8 novembre 2012 n. 189 (</a:t>
            </a:r>
            <a:r>
              <a:rPr lang="it-IT" sz="2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it-IT" sz="2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Legge Balduzzi</a:t>
            </a:r>
            <a:r>
              <a:rPr lang="it-IT" sz="2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it-IT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it-IT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590-sexies c.p. (</a:t>
            </a:r>
            <a:r>
              <a:rPr lang="it-IT" sz="2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it-IT" sz="2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Legge Gelli-Bianco</a:t>
            </a:r>
            <a:r>
              <a:rPr lang="it-IT" sz="2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it-IT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L. 24/2017)</a:t>
            </a:r>
          </a:p>
          <a:p>
            <a:pPr marL="342900" lvl="0" indent="-342900"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it-IT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Gli «scudi penali» (Scudo Covid 19 art. 3 bis L. n. 76/21 (situazioni di emergenza); Scudo milleproroghe L. n. 18/23 (grave carenza di personale sanitario): </a:t>
            </a:r>
            <a:endParaRPr lang="it-IT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it-IT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proposta di riforma </a:t>
            </a:r>
            <a:r>
              <a:rPr lang="it-IT" sz="2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Commissione d</a:t>
            </a:r>
            <a:r>
              <a:rPr lang="it-IT" sz="2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it-IT" sz="2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Ippolito </a:t>
            </a:r>
            <a:endParaRPr lang="it-IT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None/>
            </a:pPr>
            <a:r>
              <a:rPr lang="it-IT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nuovo testo Art. 590 sexies c.p. e art. 590 </a:t>
            </a:r>
            <a:r>
              <a:rPr lang="it-IT" sz="2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septies</a:t>
            </a:r>
            <a:r>
              <a:rPr lang="it-IT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c.p.</a:t>
            </a:r>
            <a:r>
              <a:rPr lang="it-IT" sz="2800" kern="120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it-IT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194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magine 28" descr="Immagine che contiene Attrezzature mediche, medico, assistenza sanitaria, interno&#10;&#10;Il contenuto generato dall'IA potrebbe non essere corretto.">
            <a:extLst>
              <a:ext uri="{FF2B5EF4-FFF2-40B4-BE49-F238E27FC236}">
                <a16:creationId xmlns:a16="http://schemas.microsoft.com/office/drawing/2014/main" id="{F5766CA3-0BB4-0688-C3F1-1BDC6598DE8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3000"/>
          </a:blip>
          <a:srcRect l="8892" r="3553"/>
          <a:stretch>
            <a:fillRect/>
          </a:stretch>
        </p:blipFill>
        <p:spPr>
          <a:xfrm>
            <a:off x="-109450" y="-84841"/>
            <a:ext cx="12191980" cy="685799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effectLst>
            <a:glow>
              <a:schemeClr val="accent2">
                <a:lumMod val="20000"/>
                <a:lumOff val="80000"/>
              </a:schemeClr>
            </a:glow>
            <a:reflection blurRad="1231900" stA="0" endPos="65000" dist="50800" dir="5400000" sy="-100000" algn="bl" rotWithShape="0"/>
            <a:softEdge rad="50800"/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47CB96D-689E-7DAE-A10C-A2062E2C57E2}"/>
              </a:ext>
            </a:extLst>
          </p:cNvPr>
          <p:cNvSpPr txBox="1"/>
          <p:nvPr/>
        </p:nvSpPr>
        <p:spPr>
          <a:xfrm>
            <a:off x="1544558" y="790277"/>
            <a:ext cx="9493436" cy="701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  <a:buNone/>
            </a:pPr>
            <a:r>
              <a:rPr lang="it-IT" sz="4000" b="1" kern="1200" cap="all" dirty="0">
                <a:effectLst/>
                <a:latin typeface="Arial" panose="020B0604020202020204" pitchFamily="34" charset="0"/>
                <a:ea typeface="+mn-ea"/>
                <a:cs typeface="+mn-cs"/>
              </a:rPr>
              <a:t>colpa professionale medica</a:t>
            </a:r>
            <a:endParaRPr lang="it-IT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CB4DC0C-1E81-7DB4-E93F-A6217BAFFFFF}"/>
              </a:ext>
            </a:extLst>
          </p:cNvPr>
          <p:cNvSpPr txBox="1"/>
          <p:nvPr/>
        </p:nvSpPr>
        <p:spPr>
          <a:xfrm>
            <a:off x="235670" y="5163639"/>
            <a:ext cx="11956330" cy="1020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24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 </a:t>
            </a:r>
            <a:endParaRPr lang="it-IT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24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 </a:t>
            </a:r>
            <a:endParaRPr lang="it-IT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D2DC41C-0741-3155-42C5-6279AFB82984}"/>
              </a:ext>
            </a:extLst>
          </p:cNvPr>
          <p:cNvSpPr txBox="1"/>
          <p:nvPr/>
        </p:nvSpPr>
        <p:spPr>
          <a:xfrm>
            <a:off x="1154006" y="1491559"/>
            <a:ext cx="8766901" cy="5425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000" b="1" u="sng" dirty="0">
                <a:latin typeface="Arial"/>
              </a:rPr>
              <a:t>COLPA è un CONFRONTO </a:t>
            </a:r>
          </a:p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0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Tra</a:t>
            </a:r>
          </a:p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000" b="1" dirty="0">
                <a:latin typeface="Arial"/>
              </a:rPr>
              <a:t>      </a:t>
            </a:r>
            <a:r>
              <a:rPr lang="it-IT" sz="2000" b="1" u="sng" dirty="0">
                <a:latin typeface="Arial"/>
              </a:rPr>
              <a:t>Ciò che si è fatto 	e 	ciò che si sarebbe dovuto fare </a:t>
            </a:r>
            <a:endParaRPr kumimoji="0" lang="it-IT" sz="20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3464" marR="0" lvl="0" indent="-283464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Colpa generica</a:t>
            </a:r>
            <a:r>
              <a:rPr kumimoji="0" lang="it-IT" sz="24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Negligenza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Imprudenza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imperizia</a:t>
            </a:r>
          </a:p>
          <a:p>
            <a:pPr marL="283464" marR="0" lvl="0" indent="-283464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Colpa specifica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: violazione di leggi, regolamenti, linee guida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Il </a:t>
            </a:r>
            <a:r>
              <a:rPr kumimoji="0" lang="it-IT" sz="2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grado della colpa: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lieve e grave </a:t>
            </a:r>
          </a:p>
          <a:p>
            <a:pPr marL="283464" marR="0" lvl="0" indent="-283464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Nesso causale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e prevedibilità dell’evento: il giudizio controfattuale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F5F044E-2BF6-A21A-583C-1639457221E4}"/>
              </a:ext>
            </a:extLst>
          </p:cNvPr>
          <p:cNvSpPr txBox="1"/>
          <p:nvPr/>
        </p:nvSpPr>
        <p:spPr>
          <a:xfrm>
            <a:off x="11608067" y="288758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22396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291133-2B2D-CB5C-25A3-A6BBC6AC4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8336" y="365760"/>
            <a:ext cx="6050310" cy="576072"/>
          </a:xfrm>
          <a:noFill/>
        </p:spPr>
        <p:txBody>
          <a:bodyPr rtlCol="0"/>
          <a:lstStyle>
            <a:defPPr>
              <a:defRPr lang="it-IT"/>
            </a:defPPr>
          </a:lstStyle>
          <a:p>
            <a:pPr algn="ctr"/>
            <a:br>
              <a:rPr lang="it-IT" dirty="0"/>
            </a:br>
            <a:endParaRPr lang="it-IT" dirty="0"/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F8FC4DAD-8F22-40DC-8133-22BF52217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5BFCF61C-3B18-4C03-8326-CC3B32D710C9}" type="slidenum">
              <a:rPr lang="it-IT" smtClean="0">
                <a:solidFill>
                  <a:schemeClr val="tx1"/>
                </a:solidFill>
              </a:rPr>
              <a:pPr rtl="0"/>
              <a:t>5</a:t>
            </a:fld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6" name="Immagine 5" descr="Immagine che contiene Attrezzature mediche, medico, assistenza sanitaria, interno&#10;&#10;Il contenuto generato dall'IA potrebbe non essere corretto.">
            <a:extLst>
              <a:ext uri="{FF2B5EF4-FFF2-40B4-BE49-F238E27FC236}">
                <a16:creationId xmlns:a16="http://schemas.microsoft.com/office/drawing/2014/main" id="{F5766CA3-0BB4-0688-C3F1-1BDC6598DE8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3000"/>
          </a:blip>
          <a:srcRect l="8892" r="3553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effectLst>
            <a:glow>
              <a:schemeClr val="accent2">
                <a:lumMod val="20000"/>
                <a:lumOff val="80000"/>
              </a:schemeClr>
            </a:glow>
            <a:reflection blurRad="1231900" stA="0" endPos="65000" dist="50800" dir="5400000" sy="-100000" algn="bl" rotWithShape="0"/>
            <a:softEdge rad="50800"/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EF46F56-633E-A379-D5D9-33BA5A778B53}"/>
              </a:ext>
            </a:extLst>
          </p:cNvPr>
          <p:cNvSpPr txBox="1"/>
          <p:nvPr/>
        </p:nvSpPr>
        <p:spPr>
          <a:xfrm>
            <a:off x="3217855" y="246654"/>
            <a:ext cx="5850684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600" b="1" kern="1200" cap="all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disciplina Gelli-Bianco</a:t>
            </a:r>
            <a:endParaRPr lang="it-IT" sz="3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A90B9FE-31C8-F880-2BD5-DCDF12856D32}"/>
              </a:ext>
            </a:extLst>
          </p:cNvPr>
          <p:cNvSpPr txBox="1"/>
          <p:nvPr/>
        </p:nvSpPr>
        <p:spPr>
          <a:xfrm>
            <a:off x="473242" y="865500"/>
            <a:ext cx="11245515" cy="5906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1400" b="1" kern="120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590 sexies  c.p. </a:t>
            </a:r>
            <a:endParaRPr lang="it-IT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1400" u="sng" kern="120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i fatti di cui agli articoli 589 e 590 sono commessi nell</a:t>
            </a:r>
            <a:r>
              <a:rPr lang="it-IT" sz="1400" u="sng" kern="1200" dirty="0">
                <a:solidFill>
                  <a:srgbClr val="4454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it-IT" sz="1400" u="sng" kern="120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esercizio della professione sanitaria, si applicano le pene previste salvo quanto disposto dal secondo comma.</a:t>
            </a:r>
            <a:endParaRPr lang="it-IT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7188" lvl="0" indent="-357188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57188" algn="l"/>
              </a:tabLst>
            </a:pPr>
            <a:r>
              <a:rPr lang="it-IT" sz="1400" u="sng" kern="120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Qualora l</a:t>
            </a:r>
            <a:r>
              <a:rPr lang="it-IT" sz="1400" u="sng" kern="1200" dirty="0">
                <a:solidFill>
                  <a:srgbClr val="4454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it-IT" sz="1400" u="sng" kern="120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evento si sia verificato a causa di imperizia la punibilit</a:t>
            </a:r>
            <a:r>
              <a:rPr lang="it-IT" sz="1400" u="sng" kern="1200" dirty="0">
                <a:solidFill>
                  <a:srgbClr val="4454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it-IT" sz="1400" u="sng" kern="120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u="sng" kern="1200" dirty="0">
                <a:solidFill>
                  <a:srgbClr val="4454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it-IT" sz="1400" u="sng" kern="120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esclusa quando sono rispettate le raccomandazioni previste  dalle linee guida come definite e pubblicate ai sensi di legge ovvero, in mancanza di queste , le buone pratiche clinico  assistenziali, sempre che le raccomandazioni previste dalle predette linee guida risultino adeguate alla specificit</a:t>
            </a:r>
            <a:r>
              <a:rPr lang="it-IT" sz="1400" u="sng" kern="1200" dirty="0">
                <a:solidFill>
                  <a:srgbClr val="4454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it-IT" sz="1400" u="sng" kern="120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del caso concreto</a:t>
            </a:r>
            <a:endParaRPr lang="it-IT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it-IT" sz="2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Esclusione della punibilit</a:t>
            </a:r>
            <a:r>
              <a:rPr lang="it-IT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it-IT" sz="2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(art. 590-sexies c.p.) se l</a:t>
            </a:r>
            <a:r>
              <a:rPr lang="it-IT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it-IT" sz="2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esercente si attiene a:</a:t>
            </a:r>
            <a:endParaRPr lang="it-IT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"/>
              <a:tabLst>
                <a:tab pos="914400" algn="l"/>
              </a:tabLst>
            </a:pPr>
            <a:r>
              <a:rPr lang="it-IT" sz="2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linee guida adeguate e accreditate</a:t>
            </a:r>
            <a:endParaRPr lang="it-IT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"/>
              <a:tabLst>
                <a:tab pos="914400" algn="l"/>
              </a:tabLst>
            </a:pPr>
            <a:r>
              <a:rPr lang="it-IT" sz="2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buone pratiche clinico-assistenziali</a:t>
            </a:r>
            <a:endParaRPr lang="it-IT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it-IT" sz="2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Resta punibile solo la </a:t>
            </a:r>
            <a:r>
              <a:rPr lang="it-IT" sz="20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colpa grave</a:t>
            </a:r>
            <a:r>
              <a:rPr lang="it-IT" sz="2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 imperizia </a:t>
            </a:r>
            <a:r>
              <a:rPr lang="it-IT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it-IT" sz="2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Cass SU Mariotti </a:t>
            </a:r>
            <a:endParaRPr lang="it-IT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50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it-IT" sz="2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590 sexies c.p. </a:t>
            </a:r>
            <a:endParaRPr lang="it-IT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1400" b="1" u="sng" kern="120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it-IT" sz="1400" b="1" u="sng" kern="1200" dirty="0">
                <a:solidFill>
                  <a:srgbClr val="4454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it-IT" sz="1400" b="1" u="sng" kern="120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punibile l</a:t>
            </a:r>
            <a:r>
              <a:rPr lang="it-IT" sz="1400" b="1" u="sng" kern="1200" dirty="0">
                <a:solidFill>
                  <a:srgbClr val="4454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it-IT" sz="1400" b="1" u="sng" kern="120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esercente la professione medica il quale, dopo aver correttamente individuato e scelto le linee guida (come definite e pubblicate ai sensi di legge) o, in loro mancanza, buone pratiche clinico assistenziali, adeguate alla specificit</a:t>
            </a:r>
            <a:r>
              <a:rPr lang="it-IT" sz="1400" b="1" u="sng" kern="1200" dirty="0">
                <a:solidFill>
                  <a:srgbClr val="4454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it-IT" sz="1400" b="1" u="sng" kern="120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del caso concreto </a:t>
            </a:r>
            <a:r>
              <a:rPr lang="it-IT" sz="1400" b="1" u="sng" kern="1200" dirty="0">
                <a:solidFill>
                  <a:srgbClr val="4454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it-IT" sz="1400" b="1" u="sng" kern="120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cagioni gli eventi di morte o lesioni personali per colpa lieve da imperizia intervenuta nella fase dell</a:t>
            </a:r>
            <a:r>
              <a:rPr lang="it-IT" sz="1400" b="1" u="sng" kern="1200" dirty="0">
                <a:solidFill>
                  <a:srgbClr val="4454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it-IT" sz="1400" b="1" u="sng" kern="120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esecuzione delle raccomandazioni contenute nelle predette linee guida o buone pratiche </a:t>
            </a:r>
            <a:endParaRPr lang="it-IT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52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5010AA-DDBA-D5A2-A34D-69E216713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783" y="1067160"/>
            <a:ext cx="10077650" cy="804493"/>
          </a:xfrm>
        </p:spPr>
        <p:txBody>
          <a:bodyPr rtlCol="0"/>
          <a:lstStyle>
            <a:defPPr>
              <a:defRPr lang="it-IT"/>
            </a:defPPr>
          </a:lstStyle>
          <a:p>
            <a:br>
              <a:rPr lang="it-IT" sz="3200" b="1" dirty="0"/>
            </a:br>
            <a:endParaRPr lang="it-IT" sz="3200" dirty="0">
              <a:solidFill>
                <a:schemeClr val="tx1"/>
              </a:solidFill>
            </a:endParaRPr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89804E48-D44D-C8A3-0944-D89136753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5BFCF61C-3B18-4C03-8326-CC3B32D710C9}" type="slidenum">
              <a:rPr lang="it-IT" smtClean="0"/>
              <a:t>6</a:t>
            </a:fld>
            <a:endParaRPr lang="it-IT" dirty="0"/>
          </a:p>
        </p:txBody>
      </p:sp>
      <p:pic>
        <p:nvPicPr>
          <p:cNvPr id="5" name="Immagine 4" descr="Immagine che contiene Attrezzature mediche, medico, assistenza sanitaria, interno&#10;&#10;Il contenuto generato dall'IA potrebbe non essere corretto.">
            <a:extLst>
              <a:ext uri="{FF2B5EF4-FFF2-40B4-BE49-F238E27FC236}">
                <a16:creationId xmlns:a16="http://schemas.microsoft.com/office/drawing/2014/main" id="{F5766CA3-0BB4-0688-C3F1-1BDC6598DE8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3000"/>
          </a:blip>
          <a:srcRect l="8892" r="355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effectLst>
            <a:glow>
              <a:schemeClr val="accent2">
                <a:lumMod val="20000"/>
                <a:lumOff val="80000"/>
              </a:schemeClr>
            </a:glow>
            <a:reflection blurRad="1231900" stA="0" endPos="65000" dist="50800" dir="5400000" sy="-100000" algn="bl" rotWithShape="0"/>
            <a:softEdge rad="50800"/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9D1E1E3-4BE1-C0CD-52D4-D0E5DFE2604D}"/>
              </a:ext>
            </a:extLst>
          </p:cNvPr>
          <p:cNvSpPr txBox="1"/>
          <p:nvPr/>
        </p:nvSpPr>
        <p:spPr>
          <a:xfrm>
            <a:off x="1026622" y="786849"/>
            <a:ext cx="7269480" cy="4411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it-IT" sz="3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RUOLO DELLE LINEE GUIDA</a:t>
            </a:r>
            <a:endParaRPr lang="it-IT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it-IT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APPROVATE DALL</a:t>
            </a:r>
            <a:r>
              <a:rPr lang="it-IT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it-IT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ISS (Istituto Superiore di Sanit</a:t>
            </a:r>
            <a:r>
              <a:rPr lang="it-IT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it-IT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it-IT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it-IT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endParaRPr lang="it-IT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it-IT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PUBBLICATE SUL Sistema Nazionale Linee Guida (SNLG) </a:t>
            </a:r>
            <a:endParaRPr lang="it-IT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it-IT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giudice deve valutare </a:t>
            </a:r>
            <a:endParaRPr lang="it-IT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Pertinenza al caso concreto </a:t>
            </a:r>
            <a:endParaRPr lang="it-IT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Accreditamento e aggiornamento scientifico</a:t>
            </a:r>
            <a:endParaRPr lang="it-IT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Aderenza al caso concreto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5054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208378E4-1369-B8BE-D097-D0A68C992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07168" y="249174"/>
            <a:ext cx="1673352" cy="274320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fld id="{5BFCF61C-3B18-4C03-8326-CC3B32D710C9}" type="slidenum">
              <a:rPr lang="it-IT" smtClean="0">
                <a:solidFill>
                  <a:schemeClr val="tx2">
                    <a:lumMod val="75000"/>
                  </a:schemeClr>
                </a:solidFill>
              </a:rPr>
              <a:pPr rtl="0"/>
              <a:t>7</a:t>
            </a:fld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Immagine 2" descr="Immagine che contiene Attrezzature mediche, medico, assistenza sanitaria, interno&#10;&#10;Il contenuto generato dall'IA potrebbe non essere corretto.">
            <a:extLst>
              <a:ext uri="{FF2B5EF4-FFF2-40B4-BE49-F238E27FC236}">
                <a16:creationId xmlns:a16="http://schemas.microsoft.com/office/drawing/2014/main" id="{F5766CA3-0BB4-0688-C3F1-1BDC6598DE8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3000"/>
          </a:blip>
          <a:srcRect l="8892" r="3553"/>
          <a:stretch>
            <a:fillRect/>
          </a:stretch>
        </p:blipFill>
        <p:spPr>
          <a:xfrm>
            <a:off x="0" y="238"/>
            <a:ext cx="12192000" cy="685752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effectLst>
            <a:glow>
              <a:schemeClr val="accent2">
                <a:lumMod val="20000"/>
                <a:lumOff val="80000"/>
              </a:schemeClr>
            </a:glow>
            <a:reflection blurRad="1231900" stA="0" endPos="65000" dist="50800" dir="5400000" sy="-100000" algn="bl" rotWithShape="0"/>
            <a:softEdge rad="50800"/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2199DF5-3F9C-B021-86B9-1874D361C1A1}"/>
              </a:ext>
            </a:extLst>
          </p:cNvPr>
          <p:cNvSpPr txBox="1"/>
          <p:nvPr/>
        </p:nvSpPr>
        <p:spPr>
          <a:xfrm>
            <a:off x="3388961" y="461395"/>
            <a:ext cx="33292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4000" b="1" kern="1200" cap="all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consenso</a:t>
            </a:r>
            <a:br>
              <a:rPr lang="it-IT" sz="4000" b="1" kern="1200" cap="all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000" b="1" kern="1200" cap="all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informato</a:t>
            </a:r>
            <a:endParaRPr lang="it-IT" sz="4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35DD356-2209-3531-0D41-7AE1DE323BB4}"/>
              </a:ext>
            </a:extLst>
          </p:cNvPr>
          <p:cNvSpPr txBox="1"/>
          <p:nvPr/>
        </p:nvSpPr>
        <p:spPr>
          <a:xfrm>
            <a:off x="1325879" y="2380826"/>
            <a:ext cx="9813175" cy="332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it-IT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Natura di </a:t>
            </a:r>
            <a:r>
              <a:rPr lang="it-IT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diritto fondamentale alla salute e all’autodeterminazione</a:t>
            </a:r>
            <a:endParaRPr lang="it-IT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it-IT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Necessità di informare su:</a:t>
            </a:r>
            <a:endParaRPr lang="it-IT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914400" algn="l"/>
              </a:tabLst>
            </a:pPr>
            <a:r>
              <a:rPr lang="it-IT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- rischi e mortalità operatoria</a:t>
            </a:r>
            <a:endParaRPr lang="it-IT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914400" algn="l"/>
              </a:tabLst>
            </a:pPr>
            <a:r>
              <a:rPr lang="it-IT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- alternative terapeutiche</a:t>
            </a:r>
            <a:endParaRPr lang="it-IT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914400" algn="l"/>
              </a:tabLst>
            </a:pPr>
            <a:r>
              <a:rPr lang="it-IT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- effetti sulla qualità della vita</a:t>
            </a:r>
            <a:endParaRPr lang="it-IT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it-IT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Giurisprudenza: il difetto di informazione può generare </a:t>
            </a:r>
            <a:r>
              <a:rPr lang="it-IT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responsabilità autonoma</a:t>
            </a:r>
            <a:endParaRPr lang="it-IT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355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83E68DE-3756-7E72-3F5A-34338BB3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5BFCF61C-3B18-4C03-8326-CC3B32D710C9}" type="slidenum">
              <a:rPr lang="it-IT" smtClean="0"/>
              <a:t>8</a:t>
            </a:fld>
            <a:endParaRPr lang="it-IT" dirty="0"/>
          </a:p>
        </p:txBody>
      </p:sp>
      <p:pic>
        <p:nvPicPr>
          <p:cNvPr id="7" name="Immagine 6" descr="Immagine che contiene Attrezzature mediche, medico, assistenza sanitaria, interno&#10;&#10;Il contenuto generato dall'IA potrebbe non essere corretto.">
            <a:extLst>
              <a:ext uri="{FF2B5EF4-FFF2-40B4-BE49-F238E27FC236}">
                <a16:creationId xmlns:a16="http://schemas.microsoft.com/office/drawing/2014/main" id="{F5766CA3-0BB4-0688-C3F1-1BDC6598DE8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3000"/>
          </a:blip>
          <a:srcRect l="8892" r="3553"/>
          <a:stretch>
            <a:fillRect/>
          </a:stretch>
        </p:blipFill>
        <p:spPr>
          <a:xfrm>
            <a:off x="1" y="237"/>
            <a:ext cx="12192422" cy="6857763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effectLst>
            <a:glow>
              <a:schemeClr val="accent2">
                <a:lumMod val="20000"/>
                <a:lumOff val="80000"/>
              </a:schemeClr>
            </a:glow>
            <a:reflection blurRad="1231900" stA="0" endPos="65000" dist="50800" dir="5400000" sy="-100000" algn="bl" rotWithShape="0"/>
            <a:softEdge rad="50800"/>
          </a:effec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71BF2CA-8006-4CD2-6D7F-70C2AE00CB03}"/>
              </a:ext>
            </a:extLst>
          </p:cNvPr>
          <p:cNvSpPr txBox="1"/>
          <p:nvPr/>
        </p:nvSpPr>
        <p:spPr>
          <a:xfrm>
            <a:off x="2024149" y="1281997"/>
            <a:ext cx="7340138" cy="780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4400" kern="1200" cap="all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+mj-ea"/>
                <a:cs typeface="Times New Roman" panose="02020603050405020304" pitchFamily="18" charset="0"/>
              </a:rPr>
              <a:t>ALCUNI ESEMPI</a:t>
            </a:r>
            <a:endParaRPr lang="it-IT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2D58AE0-953B-E37A-AEC8-B5AEB2308783}"/>
              </a:ext>
            </a:extLst>
          </p:cNvPr>
          <p:cNvSpPr txBox="1"/>
          <p:nvPr/>
        </p:nvSpPr>
        <p:spPr>
          <a:xfrm>
            <a:off x="615834" y="2770061"/>
            <a:ext cx="10960332" cy="3055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400" kern="1200" dirty="0">
                <a:solidFill>
                  <a:srgbClr val="3B4546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Cass. </a:t>
            </a:r>
            <a:r>
              <a:rPr lang="it-IT" sz="2400" kern="1200" dirty="0" err="1">
                <a:solidFill>
                  <a:srgbClr val="3B4546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pen</a:t>
            </a:r>
            <a:r>
              <a:rPr lang="it-IT" sz="2400" kern="1200" dirty="0">
                <a:solidFill>
                  <a:srgbClr val="3B4546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. n. 23283/2019 – morte post-intervento: esclusa colpa penale per rispetto delle linee guida</a:t>
            </a:r>
          </a:p>
          <a:p>
            <a:pPr>
              <a:buNone/>
            </a:pP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it-IT" sz="2400" kern="1200" dirty="0">
                <a:solidFill>
                  <a:srgbClr val="1D2323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Cass. </a:t>
            </a:r>
            <a:r>
              <a:rPr lang="it-IT" sz="2400" kern="1200" dirty="0" err="1">
                <a:solidFill>
                  <a:srgbClr val="1D2323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pen</a:t>
            </a:r>
            <a:r>
              <a:rPr lang="it-IT" sz="2400" kern="1200" dirty="0">
                <a:solidFill>
                  <a:srgbClr val="1D2323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. n. 11304/2022 – responsabilità per mancato monitoraggio post-operatorio</a:t>
            </a:r>
          </a:p>
          <a:p>
            <a:pPr>
              <a:buNone/>
            </a:pP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it-IT" sz="2400" kern="1200" dirty="0">
                <a:solidFill>
                  <a:srgbClr val="181717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Trend: attenzione crescente alla fase post-operatoria e multidisciplinare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76614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A783BE29-9226-E728-BAD0-B02DEADFB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5BFCF61C-3B18-4C03-8326-CC3B32D710C9}" type="slidenum">
              <a:rPr lang="it-IT" smtClean="0">
                <a:solidFill>
                  <a:schemeClr val="accent2">
                    <a:lumMod val="50000"/>
                  </a:schemeClr>
                </a:solidFill>
              </a:rPr>
              <a:pPr rtl="0"/>
              <a:t>9</a:t>
            </a:fld>
            <a:endParaRPr lang="it-IT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Immagine 5" descr="Immagine che contiene Attrezzature mediche, medico, assistenza sanitaria, interno&#10;&#10;Il contenuto generato dall'IA potrebbe non essere corretto.">
            <a:extLst>
              <a:ext uri="{FF2B5EF4-FFF2-40B4-BE49-F238E27FC236}">
                <a16:creationId xmlns:a16="http://schemas.microsoft.com/office/drawing/2014/main" id="{F5766CA3-0BB4-0688-C3F1-1BDC6598DE8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3000"/>
          </a:blip>
          <a:srcRect l="8892" r="355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effectLst>
            <a:glow>
              <a:schemeClr val="accent2">
                <a:lumMod val="20000"/>
                <a:lumOff val="80000"/>
              </a:schemeClr>
            </a:glow>
            <a:reflection blurRad="1231900" stA="0" endPos="65000" dist="50800" dir="5400000" sy="-100000" algn="bl" rotWithShape="0"/>
            <a:softEdge rad="50800"/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BA71300-E667-0F59-2A92-0EF1C8BE7A7E}"/>
              </a:ext>
            </a:extLst>
          </p:cNvPr>
          <p:cNvSpPr txBox="1"/>
          <p:nvPr/>
        </p:nvSpPr>
        <p:spPr>
          <a:xfrm>
            <a:off x="4235335" y="576072"/>
            <a:ext cx="3728258" cy="1036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6000" b="1" kern="1200" cap="all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 PROVE</a:t>
            </a:r>
            <a:endParaRPr lang="it-IT" sz="6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52E11D4-5A4C-92B0-F9D3-7B7E922508F3}"/>
              </a:ext>
            </a:extLst>
          </p:cNvPr>
          <p:cNvSpPr txBox="1"/>
          <p:nvPr/>
        </p:nvSpPr>
        <p:spPr>
          <a:xfrm>
            <a:off x="989907" y="2396830"/>
            <a:ext cx="10212186" cy="3682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Ruolo della consulenza tecnica</a:t>
            </a:r>
            <a:endParaRPr lang="it-IT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Difficolt</a:t>
            </a:r>
            <a:r>
              <a:rPr lang="it-IT" sz="2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it-IT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nel distinguere errore tecnico da complicanza non evitabile</a:t>
            </a:r>
            <a:endParaRPr lang="it-IT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Necessit</a:t>
            </a:r>
            <a:r>
              <a:rPr lang="it-IT" sz="2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it-IT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accertare causalit</a:t>
            </a:r>
            <a:r>
              <a:rPr lang="it-IT" sz="2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it-IT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colpa in concreto (condotta prevedibile ed evitabile; valutazione della </a:t>
            </a:r>
            <a:r>
              <a:rPr lang="it-IT" sz="24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inesegibilità</a:t>
            </a:r>
            <a:r>
              <a:rPr lang="it-IT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0" lvl="3" indent="-342900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Importanza della documentazione clinica accurata</a:t>
            </a:r>
            <a:endParaRPr lang="it-IT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6471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Custom 10">
      <a:dk1>
        <a:srgbClr val="000000"/>
      </a:dk1>
      <a:lt1>
        <a:srgbClr val="FFFFFF"/>
      </a:lt1>
      <a:dk2>
        <a:srgbClr val="3B4546"/>
      </a:dk2>
      <a:lt2>
        <a:srgbClr val="E7E6E6"/>
      </a:lt2>
      <a:accent1>
        <a:srgbClr val="753F2C"/>
      </a:accent1>
      <a:accent2>
        <a:srgbClr val="637376"/>
      </a:accent2>
      <a:accent3>
        <a:srgbClr val="BE937E"/>
      </a:accent3>
      <a:accent4>
        <a:srgbClr val="576853"/>
      </a:accent4>
      <a:accent5>
        <a:srgbClr val="EDE9E6"/>
      </a:accent5>
      <a:accent6>
        <a:srgbClr val="D0CDC5"/>
      </a:accent6>
      <a:hlink>
        <a:srgbClr val="4F4F4F"/>
      </a:hlink>
      <a:folHlink>
        <a:srgbClr val="BE937E"/>
      </a:folHlink>
    </a:clrScheme>
    <a:fontScheme name="Custom 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ject_Status_Report_Win32_jx_v12" id="{5D6FBA16-B4D1-4307-B1D7-61285FA0D9C0}" vid="{1DA9E459-46CB-4408-AA4C-63950E2E548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1F98F7-6576-47F1-AD63-56E26C339747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230e9df3-be65-4c73-a93b-d1236ebd677e"/>
    <ds:schemaRef ds:uri="http://schemas.microsoft.com/sharepoint/v3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16c05727-aa75-4e4a-9b5f-8a80a1165891"/>
    <ds:schemaRef ds:uri="71af3243-3dd4-4a8d-8c0d-dd76da1f02a5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5B4CAA5-BE7A-46AB-97ED-63B24C46A3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83CE7D-BFC6-4030-A335-E7F88DB664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Words>761</Words>
  <Application>Microsoft Office PowerPoint</Application>
  <PresentationFormat>Widescreen</PresentationFormat>
  <Paragraphs>106</Paragraphs>
  <Slides>11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Symbol</vt:lpstr>
      <vt:lpstr>Times New Roman</vt:lpstr>
      <vt:lpstr>Wingdings</vt:lpstr>
      <vt:lpstr>Tema di Office</vt:lpstr>
      <vt:lpstr> LA  responsabilità penale professionale in chirurgia bariatrica: la prospettiva del giudice penale  xxxiii cONGRESSO nazionale sicob  Salerno 29 – 31 ottobre 2025 </vt:lpstr>
      <vt:lpstr>Presentazione standard di PowerPoint</vt:lpstr>
      <vt:lpstr>Presentazione standard di PowerPoint</vt:lpstr>
      <vt:lpstr>Presentazione standard di PowerPoint</vt:lpstr>
      <vt:lpstr> </vt:lpstr>
      <vt:lpstr> </vt:lpstr>
      <vt:lpstr>Presentazione standard di PowerPoint</vt:lpstr>
      <vt:lpstr>Presentazione standard di PowerPoint</vt:lpstr>
      <vt:lpstr>Presentazione standard di PowerPoint</vt:lpstr>
      <vt:lpstr>TEAM CHIRUGICO E RESPONSABILITA’ DI Équipe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Piera Bossi</dc:creator>
  <cp:lastModifiedBy>Piera Bossi</cp:lastModifiedBy>
  <cp:revision>189</cp:revision>
  <cp:lastPrinted>2025-10-24T16:50:06Z</cp:lastPrinted>
  <dcterms:created xsi:type="dcterms:W3CDTF">2025-10-23T13:18:39Z</dcterms:created>
  <dcterms:modified xsi:type="dcterms:W3CDTF">2025-10-28T08:26:26Z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